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"/>
  </p:notesMasterIdLst>
  <p:sldIdLst>
    <p:sldId id="256" r:id="rId3"/>
    <p:sldId id="272" r:id="rId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/>
    <p:restoredTop sz="94529"/>
  </p:normalViewPr>
  <p:slideViewPr>
    <p:cSldViewPr>
      <p:cViewPr varScale="1">
        <p:scale>
          <a:sx n="54" d="100"/>
          <a:sy n="54" d="100"/>
        </p:scale>
        <p:origin x="612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2BD6C-52FF-4DD3-96CB-C33CBD04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endParaRPr lang="en-US" altLang="en-US" sz="844" dirty="0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Routing working group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RIPE-76</a:t>
            </a:r>
          </a:p>
          <a:p>
            <a:pPr marL="0" indent="0" eaLnBrk="1" hangingPunct="1"/>
            <a:r>
              <a:rPr lang="en-US" altLang="en-US" dirty="0"/>
              <a:t>Marseille</a:t>
            </a:r>
          </a:p>
          <a:p>
            <a:pPr marL="0" indent="0" eaLnBrk="1" hangingPunct="1"/>
            <a:r>
              <a:rPr lang="en-US" altLang="en-US" dirty="0"/>
              <a:t>May 17</a:t>
            </a:r>
            <a:r>
              <a:rPr lang="en-US" altLang="en-US" baseline="30000" dirty="0"/>
              <a:t>th</a:t>
            </a:r>
            <a:r>
              <a:rPr lang="en-US" altLang="en-US" dirty="0"/>
              <a:t> 2018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B8EC-2BE8-45B0-8397-FA9B7895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133945"/>
            <a:ext cx="8268891" cy="529084"/>
          </a:xfrm>
        </p:spPr>
        <p:txBody>
          <a:bodyPr/>
          <a:lstStyle/>
          <a:p>
            <a:r>
              <a:rPr lang="en-US" dirty="0"/>
              <a:t>Agenda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8489-C016-4B05-9F4A-3DA05241C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  <a:p>
            <a:r>
              <a:rPr lang="en-US" dirty="0"/>
              <a:t>Artemis – neutralizing BGP hijacking within a minute (V. </a:t>
            </a:r>
            <a:r>
              <a:rPr lang="en-US" dirty="0" err="1"/>
              <a:t>Kotronis</a:t>
            </a:r>
            <a:r>
              <a:rPr lang="en-US" dirty="0"/>
              <a:t>, X. </a:t>
            </a:r>
            <a:r>
              <a:rPr lang="en-US" dirty="0" err="1"/>
              <a:t>Dimitropoulos</a:t>
            </a:r>
            <a:r>
              <a:rPr lang="en-US" dirty="0"/>
              <a:t>)</a:t>
            </a:r>
          </a:p>
          <a:p>
            <a:r>
              <a:rPr lang="en-US" dirty="0"/>
              <a:t>Anti-spoofing: reboot (A. </a:t>
            </a:r>
            <a:r>
              <a:rPr lang="en-US" dirty="0" err="1"/>
              <a:t>Azimov</a:t>
            </a:r>
            <a:r>
              <a:rPr lang="en-US" dirty="0"/>
              <a:t>)</a:t>
            </a:r>
          </a:p>
          <a:p>
            <a:r>
              <a:rPr lang="en-US" dirty="0"/>
              <a:t>Measuring dependency using AS hegemony (E. </a:t>
            </a:r>
            <a:r>
              <a:rPr lang="en-US" dirty="0" err="1"/>
              <a:t>Aben</a:t>
            </a:r>
            <a:r>
              <a:rPr lang="en-US" dirty="0"/>
              <a:t>)</a:t>
            </a:r>
          </a:p>
          <a:p>
            <a:r>
              <a:rPr lang="en-US" dirty="0" err="1"/>
              <a:t>RPKI</a:t>
            </a:r>
            <a:r>
              <a:rPr lang="en-US" dirty="0"/>
              <a:t> AS-cones (J. </a:t>
            </a:r>
            <a:r>
              <a:rPr lang="en-US" dirty="0" err="1"/>
              <a:t>Snijders</a:t>
            </a:r>
            <a:r>
              <a:rPr lang="en-US" dirty="0"/>
              <a:t>, M. Stucchi)</a:t>
            </a:r>
          </a:p>
          <a:p>
            <a:r>
              <a:rPr lang="en-US" dirty="0"/>
              <a:t>Network-aligned content delivery (I. </a:t>
            </a:r>
            <a:r>
              <a:rPr lang="en-US" dirty="0" err="1"/>
              <a:t>Poese</a:t>
            </a:r>
            <a:r>
              <a:rPr lang="en-US" dirty="0"/>
              <a:t>)</a:t>
            </a:r>
          </a:p>
          <a:p>
            <a:r>
              <a:rPr lang="en-US" i="1" dirty="0"/>
              <a:t>Lightning talk</a:t>
            </a:r>
            <a:r>
              <a:rPr lang="en-US" dirty="0"/>
              <a:t>       Measuring routing insecurity (A. </a:t>
            </a:r>
            <a:r>
              <a:rPr lang="en-US" dirty="0" err="1"/>
              <a:t>Robachevsky</a:t>
            </a:r>
            <a:r>
              <a:rPr lang="en-US" dirty="0"/>
              <a:t>)</a:t>
            </a:r>
          </a:p>
          <a:p>
            <a:r>
              <a:rPr lang="en-US" dirty="0" err="1"/>
              <a:t>AOB</a:t>
            </a:r>
            <a:endParaRPr lang="en-US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B7DAC-D638-4AEB-8E4C-513E9BC62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6D517444-5A1E-47CB-9602-1938EBCA30A7}"/>
              </a:ext>
            </a:extLst>
          </p:cNvPr>
          <p:cNvSpPr/>
          <p:nvPr/>
        </p:nvSpPr>
        <p:spPr bwMode="auto">
          <a:xfrm>
            <a:off x="2433464" y="4083918"/>
            <a:ext cx="410344" cy="41034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rgbClr val="0062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 dirty="0">
              <a:ln>
                <a:noFill/>
              </a:ln>
              <a:solidFill>
                <a:srgbClr val="004D55"/>
              </a:solidFill>
              <a:effectLst/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257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78</Words>
  <Characters>0</Characters>
  <Application>Microsoft Office PowerPoint</Application>
  <PresentationFormat>On-screen Show (16:9)</PresentationFormat>
  <Lines>0</Lines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Helvetica Neue</vt:lpstr>
      <vt:lpstr>Helvetica Neue Light</vt:lpstr>
      <vt:lpstr>ヒラギノ角ゴ ProN W3</vt:lpstr>
      <vt:lpstr>Title &amp; Subtitle</vt:lpstr>
      <vt:lpstr>Title &amp; Bullets</vt:lpstr>
      <vt:lpstr>Routing working group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Moroni Paolo, INI-ONE-NCO-EIS-IPE</dc:creator>
  <cp:keywords/>
  <dc:description/>
  <cp:lastModifiedBy>moroni</cp:lastModifiedBy>
  <cp:revision>14</cp:revision>
  <dcterms:modified xsi:type="dcterms:W3CDTF">2018-05-14T16:56:59Z</dcterms:modified>
</cp:coreProperties>
</file>