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0" r:id="rId2"/>
    <p:sldId id="258" r:id="rId3"/>
    <p:sldId id="257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84"/>
  </p:normalViewPr>
  <p:slideViewPr>
    <p:cSldViewPr snapToGrid="0" snapToObjects="1">
      <p:cViewPr varScale="1">
        <p:scale>
          <a:sx n="106" d="100"/>
          <a:sy n="106" d="100"/>
        </p:scale>
        <p:origin x="79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108D1-C819-864C-AF21-ADBBDFFA4433}" type="datetimeFigureOut">
              <a:rPr lang="en-GB" smtClean="0"/>
              <a:t>16/05/2018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D5C21-3788-2A4D-AC33-7708DD676D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272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108D1-C819-864C-AF21-ADBBDFFA4433}" type="datetimeFigureOut">
              <a:rPr lang="en-GB" smtClean="0"/>
              <a:t>16/05/2018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D5C21-3788-2A4D-AC33-7708DD676D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7813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108D1-C819-864C-AF21-ADBBDFFA4433}" type="datetimeFigureOut">
              <a:rPr lang="en-GB" smtClean="0"/>
              <a:t>16/05/2018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D5C21-3788-2A4D-AC33-7708DD676D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2841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108D1-C819-864C-AF21-ADBBDFFA4433}" type="datetimeFigureOut">
              <a:rPr lang="en-GB" smtClean="0"/>
              <a:t>16/05/2018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D5C21-3788-2A4D-AC33-7708DD676D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3031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108D1-C819-864C-AF21-ADBBDFFA4433}" type="datetimeFigureOut">
              <a:rPr lang="en-GB" smtClean="0"/>
              <a:t>16/05/2018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D5C21-3788-2A4D-AC33-7708DD676D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9438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108D1-C819-864C-AF21-ADBBDFFA4433}" type="datetimeFigureOut">
              <a:rPr lang="en-GB" smtClean="0"/>
              <a:t>16/05/2018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D5C21-3788-2A4D-AC33-7708DD676D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6745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108D1-C819-864C-AF21-ADBBDFFA4433}" type="datetimeFigureOut">
              <a:rPr lang="en-GB" smtClean="0"/>
              <a:t>16/05/2018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D5C21-3788-2A4D-AC33-7708DD676D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7066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108D1-C819-864C-AF21-ADBBDFFA4433}" type="datetimeFigureOut">
              <a:rPr lang="en-GB" smtClean="0"/>
              <a:t>16/05/2018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D5C21-3788-2A4D-AC33-7708DD676D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628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108D1-C819-864C-AF21-ADBBDFFA4433}" type="datetimeFigureOut">
              <a:rPr lang="en-GB" smtClean="0"/>
              <a:t>16/05/2018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D5C21-3788-2A4D-AC33-7708DD676D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7184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108D1-C819-864C-AF21-ADBBDFFA4433}" type="datetimeFigureOut">
              <a:rPr lang="en-GB" smtClean="0"/>
              <a:t>16/05/2018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D5C21-3788-2A4D-AC33-7708DD676D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0335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108D1-C819-864C-AF21-ADBBDFFA4433}" type="datetimeFigureOut">
              <a:rPr lang="en-GB" smtClean="0"/>
              <a:t>16/05/2018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D5C21-3788-2A4D-AC33-7708DD676D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6280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4108D1-C819-864C-AF21-ADBBDFFA4433}" type="datetimeFigureOut">
              <a:rPr lang="en-GB" smtClean="0"/>
              <a:t>16/05/2018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8D5C21-3788-2A4D-AC33-7708DD676D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744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Your favourite WG!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3435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NCC Services WG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RIPE74</a:t>
            </a:r>
          </a:p>
        </p:txBody>
      </p:sp>
    </p:spTree>
    <p:extLst>
      <p:ext uri="{BB962C8B-B14F-4D97-AF65-F5344CB8AC3E}">
        <p14:creationId xmlns:p14="http://schemas.microsoft.com/office/powerpoint/2010/main" val="19472728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AutoNum type="alphaUcPeriod"/>
            </a:pPr>
            <a:r>
              <a:rPr lang="en-GB" dirty="0"/>
              <a:t>Administrative Matters (5 minutes)</a:t>
            </a:r>
          </a:p>
          <a:p>
            <a:pPr lvl="1"/>
            <a:r>
              <a:rPr lang="en-GB" dirty="0"/>
              <a:t>Welcome</a:t>
            </a:r>
          </a:p>
          <a:p>
            <a:pPr lvl="1"/>
            <a:r>
              <a:rPr lang="en-GB" dirty="0"/>
              <a:t>Select a scribe</a:t>
            </a:r>
          </a:p>
          <a:p>
            <a:pPr lvl="1"/>
            <a:r>
              <a:rPr lang="en-GB" dirty="0"/>
              <a:t>Finalise agenda</a:t>
            </a:r>
          </a:p>
          <a:p>
            <a:pPr lvl="1"/>
            <a:r>
              <a:rPr lang="en-GB" dirty="0"/>
              <a:t>Approve minutes </a:t>
            </a:r>
            <a:r>
              <a:rPr lang="en-GB"/>
              <a:t>from RIPE74</a:t>
            </a:r>
            <a:endParaRPr lang="en-GB" dirty="0"/>
          </a:p>
          <a:p>
            <a:pPr marL="514350" indent="-514350">
              <a:buAutoNum type="alphaUcPeriod"/>
            </a:pPr>
            <a:r>
              <a:rPr lang="en-GB" dirty="0"/>
              <a:t>RIPE NCC Update, Axel </a:t>
            </a:r>
            <a:r>
              <a:rPr lang="en-GB" dirty="0" err="1"/>
              <a:t>Pawlik</a:t>
            </a:r>
            <a:r>
              <a:rPr lang="en-GB" dirty="0"/>
              <a:t> RIPE NCC (20 minutes)</a:t>
            </a:r>
          </a:p>
          <a:p>
            <a:pPr marL="514350" indent="-514350">
              <a:buAutoNum type="alphaUcPeriod"/>
            </a:pPr>
            <a:r>
              <a:rPr lang="en-GB" dirty="0"/>
              <a:t>RIPE NCC Community Projects Fund, Alastair Strachan, RIPE NCC (15 mins)</a:t>
            </a:r>
          </a:p>
          <a:p>
            <a:pPr marL="514350" indent="-514350">
              <a:buFont typeface="Arial"/>
              <a:buAutoNum type="alphaUcPeriod"/>
            </a:pPr>
            <a:r>
              <a:rPr lang="en-GB" dirty="0"/>
              <a:t>GDPR Implementation at the RIPE NCC, Maria </a:t>
            </a:r>
            <a:r>
              <a:rPr lang="en-GB" dirty="0" err="1"/>
              <a:t>Stafyla</a:t>
            </a:r>
            <a:r>
              <a:rPr lang="en-GB" dirty="0"/>
              <a:t> RIPE NCC (20 mins)</a:t>
            </a:r>
          </a:p>
          <a:p>
            <a:pPr marL="514350" indent="-514350">
              <a:buFont typeface="Arial"/>
              <a:buAutoNum type="alphaUcPeriod"/>
            </a:pPr>
            <a:r>
              <a:rPr lang="en-GB" dirty="0"/>
              <a:t>RIPE NCC Arbitration Procedures, Keith Mitchell, RIPE NCC Arbiter (15 mins)</a:t>
            </a:r>
          </a:p>
          <a:p>
            <a:pPr marL="514350" indent="-514350">
              <a:buFont typeface="Arial"/>
              <a:buAutoNum type="alphaUcPeriod"/>
            </a:pPr>
            <a:r>
              <a:rPr lang="en-GB" dirty="0"/>
              <a:t>The IANA Review Committee - Are We Getting What We Need from the PTI, </a:t>
            </a:r>
            <a:r>
              <a:rPr lang="en-GB" dirty="0" err="1"/>
              <a:t>Nurani</a:t>
            </a:r>
            <a:r>
              <a:rPr lang="en-GB" dirty="0"/>
              <a:t> </a:t>
            </a:r>
            <a:r>
              <a:rPr lang="en-GB" dirty="0" err="1"/>
              <a:t>Nimpuno</a:t>
            </a:r>
            <a:r>
              <a:rPr lang="en-GB" dirty="0"/>
              <a:t>, Asteroid  (10 min)</a:t>
            </a:r>
          </a:p>
          <a:p>
            <a:pPr marL="514350" indent="-514350">
              <a:buFont typeface="Arial"/>
              <a:buAutoNum type="alphaUcPeriod"/>
            </a:pPr>
            <a:r>
              <a:rPr lang="en-GB" dirty="0"/>
              <a:t> Open Microphone Session (5 mins)</a:t>
            </a:r>
          </a:p>
          <a:p>
            <a:pPr marL="514350" indent="-514350">
              <a:buFont typeface="Arial"/>
              <a:buAutoNum type="alphaUcPeriod"/>
            </a:pPr>
            <a:r>
              <a:rPr lang="en-GB" dirty="0"/>
              <a:t>Any other business</a:t>
            </a:r>
          </a:p>
        </p:txBody>
      </p:sp>
    </p:spTree>
    <p:extLst>
      <p:ext uri="{BB962C8B-B14F-4D97-AF65-F5344CB8AC3E}">
        <p14:creationId xmlns:p14="http://schemas.microsoft.com/office/powerpoint/2010/main" val="8958897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/>
            </a:pPr>
            <a:r>
              <a:rPr lang="en-GB" dirty="0"/>
              <a:t>Administrative Matters (5 minutes)</a:t>
            </a:r>
          </a:p>
          <a:p>
            <a:pPr lvl="1"/>
            <a:r>
              <a:rPr lang="en-GB" dirty="0"/>
              <a:t>Welcome</a:t>
            </a:r>
          </a:p>
          <a:p>
            <a:pPr lvl="1"/>
            <a:r>
              <a:rPr lang="en-GB" dirty="0"/>
              <a:t>Select a scribe</a:t>
            </a:r>
          </a:p>
          <a:p>
            <a:pPr lvl="1"/>
            <a:r>
              <a:rPr lang="en-GB" dirty="0"/>
              <a:t>Finalise agenda</a:t>
            </a:r>
          </a:p>
          <a:p>
            <a:pPr lvl="1"/>
            <a:r>
              <a:rPr lang="en-GB" dirty="0"/>
              <a:t>Approve minutes from RIPE74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13039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</TotalTime>
  <Words>132</Words>
  <Application>Microsoft Macintosh PowerPoint</Application>
  <PresentationFormat>Widescreen</PresentationFormat>
  <Paragraphs>21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Your favourite WG!</vt:lpstr>
      <vt:lpstr>NCC Services WG</vt:lpstr>
      <vt:lpstr>Agenda</vt:lpstr>
      <vt:lpstr>PowerPoint Presentation</vt:lpstr>
    </vt:vector>
  </TitlesOfParts>
  <Company/>
  <LinksUpToDate>false</LinksUpToDate>
  <SharedDoc>false</SharedDoc>
  <HyperlinksChanged>false</HyperlinksChanged>
  <AppVersion>16.0012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NCC Services WG</dc:title>
  <dc:creator>Kurtis Lindqvist</dc:creator>
  <cp:lastModifiedBy>Kurt Erik Lindqvist</cp:lastModifiedBy>
  <cp:revision>8</cp:revision>
  <dcterms:created xsi:type="dcterms:W3CDTF">2017-05-10T09:11:58Z</dcterms:created>
  <dcterms:modified xsi:type="dcterms:W3CDTF">2018-05-16T13:10:14Z</dcterms:modified>
</cp:coreProperties>
</file>