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8"/>
  </p:notesMasterIdLst>
  <p:sldIdLst>
    <p:sldId id="256" r:id="rId4"/>
    <p:sldId id="257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9"/>
    <p:restoredTop sz="94510"/>
  </p:normalViewPr>
  <p:slideViewPr>
    <p:cSldViewPr>
      <p:cViewPr varScale="1">
        <p:scale>
          <a:sx n="147" d="100"/>
          <a:sy n="147" d="100"/>
        </p:scale>
        <p:origin x="74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E1C-22F5-9B4C-BF14-4B9CEAED9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89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May 14, 2018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May 14, 2018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May 14, 2018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9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0E4E9AC-A22E-6840-8CF4-9EECB15DE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c@ripe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522762" cy="1460004"/>
          </a:xfrm>
        </p:spPr>
        <p:txBody>
          <a:bodyPr/>
          <a:lstStyle/>
          <a:p>
            <a:pPr eaLnBrk="1" hangingPunct="1"/>
            <a:r>
              <a:rPr lang="en-US" dirty="0"/>
              <a:t>The RIPE </a:t>
            </a:r>
            <a:r>
              <a:rPr lang="en-US" dirty="0" err="1"/>
              <a:t>Programme</a:t>
            </a:r>
            <a:r>
              <a:rPr lang="en-US" dirty="0"/>
              <a:t> Committee</a:t>
            </a:r>
            <a:endParaRPr lang="en-US" alt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RIPE 76</a:t>
            </a:r>
          </a:p>
          <a:p>
            <a:r>
              <a:rPr lang="en-US" dirty="0"/>
              <a:t>Marseille, France</a:t>
            </a:r>
          </a:p>
          <a:p>
            <a:pPr marL="0" indent="0"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2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The RIPE </a:t>
            </a:r>
            <a:r>
              <a:rPr lang="en-US" altLang="en-US" dirty="0" err="1">
                <a:solidFill>
                  <a:schemeClr val="tx2"/>
                </a:solidFill>
              </a:rPr>
              <a:t>Programme</a:t>
            </a:r>
            <a:r>
              <a:rPr lang="en-US" altLang="en-US" dirty="0">
                <a:solidFill>
                  <a:schemeClr val="tx2"/>
                </a:solidFill>
              </a:rPr>
              <a:t>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7B1F7-7E28-484D-B017-CA68E47D7817}"/>
              </a:ext>
            </a:extLst>
          </p:cNvPr>
          <p:cNvSpPr/>
          <p:nvPr/>
        </p:nvSpPr>
        <p:spPr>
          <a:xfrm>
            <a:off x="4010690" y="699542"/>
            <a:ext cx="5149352" cy="396270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628B1-8A08-0046-8AE6-642DCD44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729" y="2746305"/>
            <a:ext cx="1148717" cy="1544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DD57E-0BEC-BF4D-BC5F-47B813B02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32" y="2748801"/>
            <a:ext cx="1181077" cy="1587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7F6EF-9A42-0444-AF5D-C7D5BB6EA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0" y="2870646"/>
            <a:ext cx="1141519" cy="1534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9EF60-EEAE-FA47-B948-888244B84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" y="805259"/>
            <a:ext cx="1152000" cy="1416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58BD7-8F59-D047-85EE-9EBC55E39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642" y="805260"/>
            <a:ext cx="1152000" cy="1558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FEDD7-4ADB-D44A-8DC5-812DC8EBD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8531" y="2759281"/>
            <a:ext cx="1152000" cy="1558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8D00C0-391B-AB4F-9A25-11DBFF6DD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531" y="805260"/>
            <a:ext cx="1152000" cy="1558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30266-CD05-E34B-BC47-DA382B87C1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406" y="2870646"/>
            <a:ext cx="1152000" cy="1416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92D903-653B-5449-8DD9-798DF5004B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700" y="805259"/>
            <a:ext cx="1152000" cy="15391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275507-B5DE-254F-B923-D1ADBBE6D2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0447" y="805260"/>
            <a:ext cx="1152000" cy="1558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D7E262-8EFA-BD45-8D60-23730638C7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06" y="786374"/>
            <a:ext cx="1152000" cy="15580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8286E6-DC7C-674A-A6DA-D90CE78BFD97}"/>
              </a:ext>
            </a:extLst>
          </p:cNvPr>
          <p:cNvSpPr txBox="1"/>
          <p:nvPr/>
        </p:nvSpPr>
        <p:spPr>
          <a:xfrm>
            <a:off x="4240495" y="2374147"/>
            <a:ext cx="831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Leslie Carr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65B4C-606A-F948-B061-F86EB6D6DFC8}"/>
              </a:ext>
            </a:extLst>
          </p:cNvPr>
          <p:cNvSpPr txBox="1"/>
          <p:nvPr/>
        </p:nvSpPr>
        <p:spPr>
          <a:xfrm>
            <a:off x="5272152" y="2361231"/>
            <a:ext cx="1328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Benno Overeinder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55DC5-BE03-5647-BC0F-3E6F4F32933E}"/>
              </a:ext>
            </a:extLst>
          </p:cNvPr>
          <p:cNvSpPr txBox="1"/>
          <p:nvPr/>
        </p:nvSpPr>
        <p:spPr>
          <a:xfrm>
            <a:off x="6792285" y="2387238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Peter </a:t>
            </a:r>
            <a:r>
              <a:rPr lang="en-US" sz="1200" dirty="0" err="1">
                <a:solidFill>
                  <a:schemeClr val="bg1"/>
                </a:solidFill>
              </a:rPr>
              <a:t>Hessler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13220-DF72-6646-A4C7-3CC9DF770624}"/>
              </a:ext>
            </a:extLst>
          </p:cNvPr>
          <p:cNvSpPr txBox="1"/>
          <p:nvPr/>
        </p:nvSpPr>
        <p:spPr>
          <a:xfrm>
            <a:off x="8056065" y="2369386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Ondřej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Surý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BFBD07-AE18-194C-97D8-32EB322293F5}"/>
              </a:ext>
            </a:extLst>
          </p:cNvPr>
          <p:cNvSpPr txBox="1"/>
          <p:nvPr/>
        </p:nvSpPr>
        <p:spPr>
          <a:xfrm>
            <a:off x="4242871" y="4317314"/>
            <a:ext cx="1069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Khalid Samara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54DEA-CB9D-4A4C-BF5A-8FF91C8D35EB}"/>
              </a:ext>
            </a:extLst>
          </p:cNvPr>
          <p:cNvSpPr txBox="1"/>
          <p:nvPr/>
        </p:nvSpPr>
        <p:spPr>
          <a:xfrm>
            <a:off x="5270762" y="4309946"/>
            <a:ext cx="1357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Franziska Lichtblau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D9C5F9-005B-3F49-912F-43ACA7AB21FB}"/>
              </a:ext>
            </a:extLst>
          </p:cNvPr>
          <p:cNvSpPr txBox="1"/>
          <p:nvPr/>
        </p:nvSpPr>
        <p:spPr>
          <a:xfrm>
            <a:off x="6499200" y="4317314"/>
            <a:ext cx="1429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Maria Isabel </a:t>
            </a:r>
            <a:r>
              <a:rPr lang="en-US" sz="1200" dirty="0" err="1">
                <a:solidFill>
                  <a:schemeClr val="bg1"/>
                </a:solidFill>
              </a:rPr>
              <a:t>Gandía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2C55BD-44DA-DD43-9391-D875CC87D5F4}"/>
              </a:ext>
            </a:extLst>
          </p:cNvPr>
          <p:cNvSpPr txBox="1"/>
          <p:nvPr/>
        </p:nvSpPr>
        <p:spPr>
          <a:xfrm>
            <a:off x="7822566" y="4309134"/>
            <a:ext cx="1380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Dmitry </a:t>
            </a:r>
            <a:r>
              <a:rPr lang="en-US" sz="1200" dirty="0" err="1">
                <a:solidFill>
                  <a:schemeClr val="bg1"/>
                </a:solidFill>
              </a:rPr>
              <a:t>Kohmanyuk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8CF26F-66C2-9E40-99F4-4A0CBC624773}"/>
              </a:ext>
            </a:extLst>
          </p:cNvPr>
          <p:cNvSpPr txBox="1"/>
          <p:nvPr/>
        </p:nvSpPr>
        <p:spPr>
          <a:xfrm>
            <a:off x="81280" y="234440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Osama Al-</a:t>
            </a:r>
            <a:r>
              <a:rPr lang="en-US" sz="1200" dirty="0" err="1"/>
              <a:t>Dosary</a:t>
            </a:r>
            <a:endParaRPr lang="en-US" sz="1200" dirty="0"/>
          </a:p>
          <a:p>
            <a:pPr algn="ctr"/>
            <a:r>
              <a:rPr lang="en-US" sz="1200" dirty="0"/>
              <a:t>MENOG </a:t>
            </a:r>
            <a:r>
              <a:rPr lang="en-US" sz="1200" dirty="0" err="1"/>
              <a:t>Repr</a:t>
            </a:r>
            <a:r>
              <a:rPr lang="en-US" sz="12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3AB3A-C287-BB4D-82C4-2362668B2C3B}"/>
              </a:ext>
            </a:extLst>
          </p:cNvPr>
          <p:cNvSpPr txBox="1"/>
          <p:nvPr/>
        </p:nvSpPr>
        <p:spPr>
          <a:xfrm>
            <a:off x="1556072" y="234433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Jan </a:t>
            </a:r>
            <a:r>
              <a:rPr lang="en-US" sz="1200" dirty="0" err="1"/>
              <a:t>Žorž</a:t>
            </a:r>
            <a:endParaRPr lang="en-US" sz="1200" dirty="0"/>
          </a:p>
          <a:p>
            <a:pPr algn="ctr"/>
            <a:r>
              <a:rPr lang="en-US" sz="1200" dirty="0"/>
              <a:t>SEE </a:t>
            </a:r>
            <a:r>
              <a:rPr lang="en-US" sz="1200" dirty="0" err="1"/>
              <a:t>Repr</a:t>
            </a:r>
            <a:r>
              <a:rPr lang="en-US" sz="12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D4E8CE-C4A1-DF4E-9E72-BB1E490E54EE}"/>
              </a:ext>
            </a:extLst>
          </p:cNvPr>
          <p:cNvSpPr txBox="1"/>
          <p:nvPr/>
        </p:nvSpPr>
        <p:spPr>
          <a:xfrm>
            <a:off x="209448" y="4428679"/>
            <a:ext cx="9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Pavel </a:t>
            </a:r>
            <a:r>
              <a:rPr lang="en-US" sz="1200" dirty="0" err="1"/>
              <a:t>Lunin</a:t>
            </a:r>
            <a:endParaRPr lang="en-US" sz="1200" dirty="0"/>
          </a:p>
          <a:p>
            <a:pPr algn="ctr"/>
            <a:r>
              <a:rPr lang="en-US" sz="1200" dirty="0"/>
              <a:t>ENOG </a:t>
            </a:r>
            <a:r>
              <a:rPr lang="en-US" sz="1200" dirty="0" err="1"/>
              <a:t>Repr</a:t>
            </a:r>
            <a:r>
              <a:rPr lang="en-US" sz="1200" dirty="0"/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91F8F2-7DCA-CB44-937A-BF784164CA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1875" y="2751633"/>
            <a:ext cx="1071533" cy="15785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F073E26-7855-9D46-9684-B9E67FE2C0C1}"/>
              </a:ext>
            </a:extLst>
          </p:cNvPr>
          <p:cNvSpPr txBox="1"/>
          <p:nvPr/>
        </p:nvSpPr>
        <p:spPr>
          <a:xfrm>
            <a:off x="1469232" y="443141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Brian </a:t>
            </a:r>
            <a:r>
              <a:rPr lang="en-US" sz="1200" dirty="0" err="1"/>
              <a:t>Nisbet</a:t>
            </a:r>
            <a:endParaRPr lang="en-US" sz="1200" dirty="0"/>
          </a:p>
          <a:p>
            <a:pPr algn="ctr"/>
            <a:r>
              <a:rPr lang="en-US" sz="1200" dirty="0"/>
              <a:t>WG </a:t>
            </a:r>
            <a:r>
              <a:rPr lang="en-US" sz="1200" dirty="0" err="1"/>
              <a:t>Repr</a:t>
            </a:r>
            <a:r>
              <a:rPr lang="en-US" sz="12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869669-2782-4548-856B-DEFDC06CCF77}"/>
              </a:ext>
            </a:extLst>
          </p:cNvPr>
          <p:cNvSpPr txBox="1"/>
          <p:nvPr/>
        </p:nvSpPr>
        <p:spPr>
          <a:xfrm>
            <a:off x="2807191" y="2564385"/>
            <a:ext cx="99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Simon </a:t>
            </a:r>
            <a:r>
              <a:rPr lang="en-US" sz="1200" dirty="0" err="1"/>
              <a:t>Muyal</a:t>
            </a:r>
            <a:endParaRPr lang="en-US" sz="1200" dirty="0"/>
          </a:p>
          <a:p>
            <a:pPr algn="ctr"/>
            <a:r>
              <a:rPr lang="en-US" sz="1200" dirty="0"/>
              <a:t>Host </a:t>
            </a:r>
            <a:r>
              <a:rPr lang="en-US" sz="1200" dirty="0" err="1"/>
              <a:t>Repr</a:t>
            </a:r>
            <a:r>
              <a:rPr lang="en-US" sz="1200" dirty="0"/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7AF35A7-F5A5-3943-8CF0-9DB7158AE6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10278" y="3016022"/>
            <a:ext cx="1170741" cy="17142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Plenary, Tutorials, </a:t>
            </a:r>
            <a:r>
              <a:rPr lang="en-US" altLang="en-US" dirty="0" err="1"/>
              <a:t>BoFs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F135B3-FF1C-8140-914F-D8B25F9C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Plenary </a:t>
            </a:r>
            <a:r>
              <a:rPr lang="en-US" dirty="0" err="1"/>
              <a:t>programme</a:t>
            </a:r>
            <a:r>
              <a:rPr lang="en-US" dirty="0"/>
              <a:t> (Mon, Tue, Fri)</a:t>
            </a:r>
          </a:p>
          <a:p>
            <a:pPr lvl="1"/>
            <a:r>
              <a:rPr lang="en-US" dirty="0"/>
              <a:t>16 plenary presentations </a:t>
            </a:r>
          </a:p>
          <a:p>
            <a:pPr lvl="1"/>
            <a:r>
              <a:rPr lang="en-US" dirty="0"/>
              <a:t>9 lightning talks</a:t>
            </a:r>
          </a:p>
          <a:p>
            <a:r>
              <a:rPr lang="en-US" dirty="0"/>
              <a:t>Tutorials</a:t>
            </a:r>
          </a:p>
          <a:p>
            <a:pPr lvl="1"/>
            <a:r>
              <a:rPr lang="en-US" dirty="0"/>
              <a:t>Monday morning tutorials (9:00–11:00)</a:t>
            </a:r>
          </a:p>
          <a:p>
            <a:r>
              <a:rPr lang="en-US" dirty="0" err="1"/>
              <a:t>BoFs</a:t>
            </a:r>
            <a:r>
              <a:rPr lang="en-US" dirty="0"/>
              <a:t>/workshops</a:t>
            </a:r>
          </a:p>
          <a:p>
            <a:pPr lvl="1"/>
            <a:r>
              <a:rPr lang="en-US" dirty="0"/>
              <a:t>Evening sessions (18:00–19:00)</a:t>
            </a:r>
          </a:p>
          <a:p>
            <a:r>
              <a:rPr lang="en-US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Rate the talks, tutorials and </a:t>
            </a:r>
            <a:r>
              <a:rPr lang="en-US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BoFs</a:t>
            </a:r>
            <a:r>
              <a:rPr lang="en-US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!</a:t>
            </a:r>
          </a:p>
          <a:p>
            <a:endParaRPr lang="en-US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57077CE6-1F2F-144E-A546-4EF2BC3741CE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3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RIPE PC Elections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D8E574-8681-DC47-B864-A0F20615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PC seats up for election (every RIPE meeting)</a:t>
            </a:r>
          </a:p>
          <a:p>
            <a:r>
              <a:rPr lang="en-US" dirty="0"/>
              <a:t>Nominations open until </a:t>
            </a:r>
            <a:r>
              <a:rPr lang="en-US" b="1" dirty="0"/>
              <a:t>Tuesday, 15:30</a:t>
            </a:r>
          </a:p>
          <a:p>
            <a:pPr lvl="1"/>
            <a:r>
              <a:rPr lang="en-US" dirty="0"/>
              <a:t>email nominations to </a:t>
            </a:r>
            <a:r>
              <a:rPr lang="en-US" dirty="0">
                <a:hlinkClick r:id="rId3"/>
              </a:rPr>
              <a:t>pc@ripe.net</a:t>
            </a:r>
            <a:endParaRPr lang="en-US" dirty="0"/>
          </a:p>
          <a:p>
            <a:r>
              <a:rPr lang="en-US" dirty="0"/>
              <a:t>Candidates can present themselves at the start of the </a:t>
            </a:r>
            <a:br>
              <a:rPr lang="en-US" dirty="0"/>
            </a:br>
            <a:r>
              <a:rPr lang="en-US" b="1" dirty="0"/>
              <a:t>Tuesday, 16:00</a:t>
            </a:r>
            <a:r>
              <a:rPr lang="en-US" dirty="0"/>
              <a:t> session</a:t>
            </a:r>
          </a:p>
          <a:p>
            <a:r>
              <a:rPr lang="en-US" dirty="0"/>
              <a:t>RIPE PC online voting (w/ RIPE NCC Access)</a:t>
            </a:r>
          </a:p>
          <a:p>
            <a:pPr lvl="1"/>
            <a:r>
              <a:rPr lang="en-US" dirty="0"/>
              <a:t>from </a:t>
            </a:r>
            <a:r>
              <a:rPr lang="en-US" b="1" dirty="0"/>
              <a:t>Tuesday, 16:00</a:t>
            </a:r>
          </a:p>
          <a:p>
            <a:pPr lvl="1"/>
            <a:r>
              <a:rPr lang="en-US" dirty="0"/>
              <a:t>until </a:t>
            </a:r>
            <a:r>
              <a:rPr lang="en-US" b="1" dirty="0"/>
              <a:t>Thursday, 17:30</a:t>
            </a:r>
          </a:p>
          <a:p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75AF53E7-F780-7D41-9303-D3DFF490E7C8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4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Pages>0</Pages>
  <Words>141</Words>
  <Characters>0</Characters>
  <Application>Microsoft Macintosh PowerPoint</Application>
  <PresentationFormat>On-screen Show (16:9)</PresentationFormat>
  <Lines>0</Lines>
  <Paragraphs>45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ヒラギノ角ゴ ProN W3</vt:lpstr>
      <vt:lpstr>Calibri</vt:lpstr>
      <vt:lpstr>Helvetica Neue</vt:lpstr>
      <vt:lpstr>Helvetica Neue Light</vt:lpstr>
      <vt:lpstr>Title &amp; Subtitle</vt:lpstr>
      <vt:lpstr>Title &amp; Bullets</vt:lpstr>
      <vt:lpstr>Title &amp; Bullets copy</vt:lpstr>
      <vt:lpstr>The RIPE Programme Committee</vt:lpstr>
      <vt:lpstr>The RIPE Programme Committee</vt:lpstr>
      <vt:lpstr>Plenary, Tutorials, BoFs</vt:lpstr>
      <vt:lpstr>RIPE PC Elections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/>
  <cp:revision>10</cp:revision>
  <dcterms:modified xsi:type="dcterms:W3CDTF">2018-05-13T21:20:56Z</dcterms:modified>
</cp:coreProperties>
</file>