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9"/>
  </p:notesMasterIdLst>
  <p:sldIdLst>
    <p:sldId id="256" r:id="rId4"/>
    <p:sldId id="272" r:id="rId5"/>
    <p:sldId id="273" r:id="rId6"/>
    <p:sldId id="274" r:id="rId7"/>
    <p:sldId id="271" r:id="rId8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4"/>
    <p:restoredTop sz="94551"/>
  </p:normalViewPr>
  <p:slideViewPr>
    <p:cSldViewPr>
      <p:cViewPr varScale="1">
        <p:scale>
          <a:sx n="137" d="100"/>
          <a:sy n="137" d="100"/>
        </p:scale>
        <p:origin x="192" y="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B969E5C-C424-E04F-94C9-379C0EBA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86B02E-C7D1-9A45-83C7-9F7F656D7DDA}"/>
              </a:ext>
            </a:extLst>
          </p:cNvPr>
          <p:cNvSpPr txBox="1"/>
          <p:nvPr userDrawn="1"/>
        </p:nvSpPr>
        <p:spPr>
          <a:xfrm>
            <a:off x="1331082" y="4015819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006068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William Sylvester, 14 May 2018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altLang="en-US" dirty="0"/>
              <a:t>RIPE Accountability Task Force – RIPE 76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z="2000" dirty="0"/>
              <a:t>William Sylvester, Chair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270F8-C0D0-0245-8159-170798219AA3}"/>
              </a:ext>
            </a:extLst>
          </p:cNvPr>
          <p:cNvSpPr/>
          <p:nvPr/>
        </p:nvSpPr>
        <p:spPr bwMode="auto">
          <a:xfrm>
            <a:off x="107504" y="4876006"/>
            <a:ext cx="1224136" cy="26749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8BB0-A7CB-794D-9E97-563BDF04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0253-D954-324B-8BB8-C86CC785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reviewed RIPE structures, processes and documentation</a:t>
            </a:r>
          </a:p>
          <a:p>
            <a:pPr lvl="1"/>
            <a:r>
              <a:rPr lang="en-US" dirty="0"/>
              <a:t>We believe that RIPE is an accountable community</a:t>
            </a:r>
          </a:p>
          <a:p>
            <a:pPr lvl="1"/>
            <a:r>
              <a:rPr lang="en-US" dirty="0"/>
              <a:t>We’ve been working to describe this in our report</a:t>
            </a:r>
          </a:p>
          <a:p>
            <a:r>
              <a:rPr lang="en-US" dirty="0"/>
              <a:t>Before publishing our draft report, we want more feedback from the community on certain elements (consensus, values, capture) </a:t>
            </a:r>
          </a:p>
          <a:p>
            <a:r>
              <a:rPr lang="en-US" dirty="0"/>
              <a:t>We all understand what these terms mean, but it’s important that we record them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97BC7-2B85-FD4F-A19C-C26CB50E7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183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5C86-AFD1-EE45-80EA-5228A53D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Is About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FE15-A65E-A74C-B959-53ADC1F4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community knows and trusts the people holding key positions (RIPE Chair, WG Chairs, PC members, etc.)</a:t>
            </a:r>
          </a:p>
          <a:p>
            <a:r>
              <a:rPr lang="en-US" dirty="0"/>
              <a:t>What happens when these people leave? </a:t>
            </a:r>
          </a:p>
          <a:p>
            <a:r>
              <a:rPr lang="en-US" dirty="0"/>
              <a:t>If RIPE accountability is not properly understood:</a:t>
            </a:r>
          </a:p>
          <a:p>
            <a:pPr lvl="1"/>
            <a:r>
              <a:rPr lang="en-US" dirty="0"/>
              <a:t>Newcomers might not trust its structure and processes</a:t>
            </a:r>
          </a:p>
          <a:p>
            <a:pPr lvl="1"/>
            <a:r>
              <a:rPr lang="en-US" dirty="0"/>
              <a:t>External people might not respect its integrity as a community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D47D8-18BB-0E42-9248-B57780A4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63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5C86-AFD1-EE45-80EA-5228A53D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– We Want Your Input!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FE15-A65E-A74C-B959-53ADC1F4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RIPE community values</a:t>
            </a:r>
          </a:p>
          <a:p>
            <a:r>
              <a:rPr lang="en-US" dirty="0"/>
              <a:t>Consensus in RIPE </a:t>
            </a:r>
          </a:p>
          <a:p>
            <a:r>
              <a:rPr lang="en-US" dirty="0"/>
              <a:t>The role of Chairs</a:t>
            </a:r>
          </a:p>
          <a:p>
            <a:r>
              <a:rPr lang="en-US" dirty="0"/>
              <a:t>Capture</a:t>
            </a:r>
          </a:p>
          <a:p>
            <a:r>
              <a:rPr lang="en-US" dirty="0"/>
              <a:t>Preserving community norms over time (as people retire and demographics change)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D47D8-18BB-0E42-9248-B57780A4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1057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15902</TotalTime>
  <Pages>0</Pages>
  <Words>175</Words>
  <Characters>0</Characters>
  <Application>Microsoft Macintosh PowerPoint</Application>
  <PresentationFormat>On-screen Show (16:9)</PresentationFormat>
  <Lines>0</Lines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ヒラギノ角ゴ ProN W3</vt:lpstr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Questions</vt:lpstr>
      <vt:lpstr>RIPE Accountability Task Force – RIPE 76</vt:lpstr>
      <vt:lpstr>Our Progress</vt:lpstr>
      <vt:lpstr>Accountability Is About Trust</vt:lpstr>
      <vt:lpstr>Come to the BoF – We Want Your Input! 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/>
  <cp:revision>27</cp:revision>
  <dcterms:modified xsi:type="dcterms:W3CDTF">2018-05-14T09:37:55Z</dcterms:modified>
</cp:coreProperties>
</file>