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7"/>
  </p:notesMasterIdLst>
  <p:sldIdLst>
    <p:sldId id="275" r:id="rId2"/>
    <p:sldId id="276" r:id="rId3"/>
    <p:sldId id="277" r:id="rId4"/>
    <p:sldId id="278" r:id="rId5"/>
    <p:sldId id="279" r:id="rId6"/>
  </p:sldIdLst>
  <p:sldSz cx="9144000" cy="5143500" type="screen16x9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636" kern="1200">
        <a:solidFill>
          <a:srgbClr val="004D55"/>
        </a:solidFill>
        <a:latin typeface="Helvetica Neue Light" charset="0"/>
        <a:ea typeface="ヒラギノ角ゴ ProN W3" charset="-128"/>
        <a:cs typeface="+mn-cs"/>
        <a:sym typeface="Helvetica Neue Light" charset="0"/>
      </a:defRPr>
    </a:lvl1pPr>
    <a:lvl2pPr marL="286870" algn="ctr" rtl="0" fontAlgn="base">
      <a:spcBef>
        <a:spcPct val="0"/>
      </a:spcBef>
      <a:spcAft>
        <a:spcPct val="0"/>
      </a:spcAft>
      <a:defRPr sz="2636" kern="1200">
        <a:solidFill>
          <a:srgbClr val="004D55"/>
        </a:solidFill>
        <a:latin typeface="Helvetica Neue Light" charset="0"/>
        <a:ea typeface="ヒラギノ角ゴ ProN W3" charset="-128"/>
        <a:cs typeface="+mn-cs"/>
        <a:sym typeface="Helvetica Neue Light" charset="0"/>
      </a:defRPr>
    </a:lvl2pPr>
    <a:lvl3pPr marL="573740" algn="ctr" rtl="0" fontAlgn="base">
      <a:spcBef>
        <a:spcPct val="0"/>
      </a:spcBef>
      <a:spcAft>
        <a:spcPct val="0"/>
      </a:spcAft>
      <a:defRPr sz="2636" kern="1200">
        <a:solidFill>
          <a:srgbClr val="004D55"/>
        </a:solidFill>
        <a:latin typeface="Helvetica Neue Light" charset="0"/>
        <a:ea typeface="ヒラギノ角ゴ ProN W3" charset="-128"/>
        <a:cs typeface="+mn-cs"/>
        <a:sym typeface="Helvetica Neue Light" charset="0"/>
      </a:defRPr>
    </a:lvl3pPr>
    <a:lvl4pPr marL="860609" algn="ctr" rtl="0" fontAlgn="base">
      <a:spcBef>
        <a:spcPct val="0"/>
      </a:spcBef>
      <a:spcAft>
        <a:spcPct val="0"/>
      </a:spcAft>
      <a:defRPr sz="2636" kern="1200">
        <a:solidFill>
          <a:srgbClr val="004D55"/>
        </a:solidFill>
        <a:latin typeface="Helvetica Neue Light" charset="0"/>
        <a:ea typeface="ヒラギノ角ゴ ProN W3" charset="-128"/>
        <a:cs typeface="+mn-cs"/>
        <a:sym typeface="Helvetica Neue Light" charset="0"/>
      </a:defRPr>
    </a:lvl4pPr>
    <a:lvl5pPr marL="1147480" algn="ctr" rtl="0" fontAlgn="base">
      <a:spcBef>
        <a:spcPct val="0"/>
      </a:spcBef>
      <a:spcAft>
        <a:spcPct val="0"/>
      </a:spcAft>
      <a:defRPr sz="2636" kern="1200">
        <a:solidFill>
          <a:srgbClr val="004D55"/>
        </a:solidFill>
        <a:latin typeface="Helvetica Neue Light" charset="0"/>
        <a:ea typeface="ヒラギノ角ゴ ProN W3" charset="-128"/>
        <a:cs typeface="+mn-cs"/>
        <a:sym typeface="Helvetica Neue Light" charset="0"/>
      </a:defRPr>
    </a:lvl5pPr>
    <a:lvl6pPr marL="1434350" algn="l" defTabSz="573740" rtl="0" eaLnBrk="1" latinLnBrk="0" hangingPunct="1">
      <a:defRPr sz="2636" kern="1200">
        <a:solidFill>
          <a:srgbClr val="004D55"/>
        </a:solidFill>
        <a:latin typeface="Helvetica Neue Light" charset="0"/>
        <a:ea typeface="ヒラギノ角ゴ ProN W3" charset="-128"/>
        <a:cs typeface="+mn-cs"/>
        <a:sym typeface="Helvetica Neue Light" charset="0"/>
      </a:defRPr>
    </a:lvl6pPr>
    <a:lvl7pPr marL="1721220" algn="l" defTabSz="573740" rtl="0" eaLnBrk="1" latinLnBrk="0" hangingPunct="1">
      <a:defRPr sz="2636" kern="1200">
        <a:solidFill>
          <a:srgbClr val="004D55"/>
        </a:solidFill>
        <a:latin typeface="Helvetica Neue Light" charset="0"/>
        <a:ea typeface="ヒラギノ角ゴ ProN W3" charset="-128"/>
        <a:cs typeface="+mn-cs"/>
        <a:sym typeface="Helvetica Neue Light" charset="0"/>
      </a:defRPr>
    </a:lvl7pPr>
    <a:lvl8pPr marL="2008090" algn="l" defTabSz="573740" rtl="0" eaLnBrk="1" latinLnBrk="0" hangingPunct="1">
      <a:defRPr sz="2636" kern="1200">
        <a:solidFill>
          <a:srgbClr val="004D55"/>
        </a:solidFill>
        <a:latin typeface="Helvetica Neue Light" charset="0"/>
        <a:ea typeface="ヒラギノ角ゴ ProN W3" charset="-128"/>
        <a:cs typeface="+mn-cs"/>
        <a:sym typeface="Helvetica Neue Light" charset="0"/>
      </a:defRPr>
    </a:lvl8pPr>
    <a:lvl9pPr marL="2294960" algn="l" defTabSz="573740" rtl="0" eaLnBrk="1" latinLnBrk="0" hangingPunct="1">
      <a:defRPr sz="2636" kern="1200">
        <a:solidFill>
          <a:srgbClr val="004D55"/>
        </a:solidFill>
        <a:latin typeface="Helvetica Neue Light" charset="0"/>
        <a:ea typeface="ヒラギノ角ゴ ProN W3" charset="-128"/>
        <a:cs typeface="+mn-cs"/>
        <a:sym typeface="Helvetica Neue Light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26"/>
    <p:restoredTop sz="94551"/>
  </p:normalViewPr>
  <p:slideViewPr>
    <p:cSldViewPr>
      <p:cViewPr varScale="1">
        <p:scale>
          <a:sx n="148" d="100"/>
          <a:sy n="148" d="100"/>
        </p:scale>
        <p:origin x="960" y="1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DD104-EB2B-AF42-986B-DF607471979F}" type="datetimeFigureOut">
              <a:rPr lang="en-US" smtClean="0"/>
              <a:t>5/14/18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5707D8-B092-BF46-AAEC-435D12B85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030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73740" rtl="0" eaLnBrk="1" latinLnBrk="0" hangingPunct="1">
      <a:defRPr sz="753" kern="1200">
        <a:solidFill>
          <a:schemeClr val="tx1"/>
        </a:solidFill>
        <a:latin typeface="+mn-lt"/>
        <a:ea typeface="+mn-ea"/>
        <a:cs typeface="+mn-cs"/>
      </a:defRPr>
    </a:lvl1pPr>
    <a:lvl2pPr marL="286870" algn="l" defTabSz="573740" rtl="0" eaLnBrk="1" latinLnBrk="0" hangingPunct="1">
      <a:defRPr sz="753" kern="1200">
        <a:solidFill>
          <a:schemeClr val="tx1"/>
        </a:solidFill>
        <a:latin typeface="+mn-lt"/>
        <a:ea typeface="+mn-ea"/>
        <a:cs typeface="+mn-cs"/>
      </a:defRPr>
    </a:lvl2pPr>
    <a:lvl3pPr marL="573740" algn="l" defTabSz="573740" rtl="0" eaLnBrk="1" latinLnBrk="0" hangingPunct="1">
      <a:defRPr sz="753" kern="1200">
        <a:solidFill>
          <a:schemeClr val="tx1"/>
        </a:solidFill>
        <a:latin typeface="+mn-lt"/>
        <a:ea typeface="+mn-ea"/>
        <a:cs typeface="+mn-cs"/>
      </a:defRPr>
    </a:lvl3pPr>
    <a:lvl4pPr marL="860609" algn="l" defTabSz="573740" rtl="0" eaLnBrk="1" latinLnBrk="0" hangingPunct="1">
      <a:defRPr sz="753" kern="1200">
        <a:solidFill>
          <a:schemeClr val="tx1"/>
        </a:solidFill>
        <a:latin typeface="+mn-lt"/>
        <a:ea typeface="+mn-ea"/>
        <a:cs typeface="+mn-cs"/>
      </a:defRPr>
    </a:lvl4pPr>
    <a:lvl5pPr marL="1147480" algn="l" defTabSz="573740" rtl="0" eaLnBrk="1" latinLnBrk="0" hangingPunct="1">
      <a:defRPr sz="753" kern="1200">
        <a:solidFill>
          <a:schemeClr val="tx1"/>
        </a:solidFill>
        <a:latin typeface="+mn-lt"/>
        <a:ea typeface="+mn-ea"/>
        <a:cs typeface="+mn-cs"/>
      </a:defRPr>
    </a:lvl5pPr>
    <a:lvl6pPr marL="1434350" algn="l" defTabSz="573740" rtl="0" eaLnBrk="1" latinLnBrk="0" hangingPunct="1">
      <a:defRPr sz="753" kern="1200">
        <a:solidFill>
          <a:schemeClr val="tx1"/>
        </a:solidFill>
        <a:latin typeface="+mn-lt"/>
        <a:ea typeface="+mn-ea"/>
        <a:cs typeface="+mn-cs"/>
      </a:defRPr>
    </a:lvl6pPr>
    <a:lvl7pPr marL="1721220" algn="l" defTabSz="573740" rtl="0" eaLnBrk="1" latinLnBrk="0" hangingPunct="1">
      <a:defRPr sz="753" kern="1200">
        <a:solidFill>
          <a:schemeClr val="tx1"/>
        </a:solidFill>
        <a:latin typeface="+mn-lt"/>
        <a:ea typeface="+mn-ea"/>
        <a:cs typeface="+mn-cs"/>
      </a:defRPr>
    </a:lvl7pPr>
    <a:lvl8pPr marL="2008090" algn="l" defTabSz="573740" rtl="0" eaLnBrk="1" latinLnBrk="0" hangingPunct="1">
      <a:defRPr sz="753" kern="1200">
        <a:solidFill>
          <a:schemeClr val="tx1"/>
        </a:solidFill>
        <a:latin typeface="+mn-lt"/>
        <a:ea typeface="+mn-ea"/>
        <a:cs typeface="+mn-cs"/>
      </a:defRPr>
    </a:lvl8pPr>
    <a:lvl9pPr marL="2294960" algn="l" defTabSz="573740" rtl="0" eaLnBrk="1" latinLnBrk="0" hangingPunct="1">
      <a:defRPr sz="75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Box 7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294237-D3CC-4A43-B203-3EC6E60E72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586092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162" y="4902398"/>
            <a:ext cx="9144000" cy="241102"/>
          </a:xfrm>
          <a:prstGeom prst="rect">
            <a:avLst/>
          </a:prstGeom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0064" y="133945"/>
            <a:ext cx="8268891" cy="529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 Neue Light" charset="0"/>
              </a:rPr>
              <a:t>Click to edit Master title style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0064" y="850553"/>
            <a:ext cx="8268891" cy="3777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 Neue Light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Helvetica Neue Light" charset="0"/>
              </a:rPr>
              <a:t>Second level</a:t>
            </a:r>
          </a:p>
          <a:p>
            <a:pPr lvl="2"/>
            <a:r>
              <a:rPr lang="en-US" altLang="en-US">
                <a:sym typeface="Helvetica Neue Light" charset="0"/>
              </a:rPr>
              <a:t>Third level</a:t>
            </a:r>
          </a:p>
          <a:p>
            <a:pPr lvl="3"/>
            <a:r>
              <a:rPr lang="en-US" altLang="en-US">
                <a:sym typeface="Helvetica Neue Light" charset="0"/>
              </a:rPr>
              <a:t>Fourth level</a:t>
            </a:r>
          </a:p>
          <a:p>
            <a:pPr lvl="4"/>
            <a:r>
              <a:rPr lang="en-US" altLang="en-US">
                <a:sym typeface="Helvetica Neue Light" charset="0"/>
              </a:rPr>
              <a:t>Fifth level</a:t>
            </a:r>
          </a:p>
        </p:txBody>
      </p:sp>
      <p:sp>
        <p:nvSpPr>
          <p:cNvPr id="2052" name="Rectangle 4"/>
          <p:cNvSpPr>
            <a:spLocks/>
          </p:cNvSpPr>
          <p:nvPr/>
        </p:nvSpPr>
        <p:spPr bwMode="auto">
          <a:xfrm>
            <a:off x="98227" y="4955976"/>
            <a:ext cx="6429375" cy="120551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37481" bIns="0"/>
          <a:lstStyle>
            <a:lvl1pPr marL="69850" eaLnBrk="0" hangingPunct="0">
              <a:defRPr sz="4200">
                <a:solidFill>
                  <a:srgbClr val="004D55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1pPr>
            <a:lvl2pPr marL="37931725" indent="-37474525" eaLnBrk="0" hangingPunct="0">
              <a:defRPr sz="4200">
                <a:solidFill>
                  <a:srgbClr val="004D55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2pPr>
            <a:lvl3pPr eaLnBrk="0" hangingPunct="0">
              <a:defRPr sz="4200">
                <a:solidFill>
                  <a:srgbClr val="004D55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3pPr>
            <a:lvl4pPr eaLnBrk="0" hangingPunct="0">
              <a:defRPr sz="4200">
                <a:solidFill>
                  <a:srgbClr val="004D55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4pPr>
            <a:lvl5pPr eaLnBrk="0" hangingPunct="0">
              <a:defRPr sz="4200">
                <a:solidFill>
                  <a:srgbClr val="004D55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4D55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4D55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4D55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4D55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9pPr>
          </a:lstStyle>
          <a:p>
            <a:pPr algn="l" eaLnBrk="1" hangingPunct="1">
              <a:spcBef>
                <a:spcPts val="205"/>
              </a:spcBef>
            </a:pPr>
            <a:r>
              <a:rPr lang="en-US" altLang="en-US" sz="844">
                <a:solidFill>
                  <a:srgbClr val="FFFFFF"/>
                </a:solidFill>
                <a:latin typeface="Helvetica Neue" charset="0"/>
                <a:sym typeface="Helvetica Neue" charset="0"/>
              </a:rPr>
              <a:t>Presenter Name, Date</a:t>
            </a:r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8733234" y="4587627"/>
            <a:ext cx="0" cy="442020"/>
          </a:xfrm>
          <a:prstGeom prst="line">
            <a:avLst/>
          </a:prstGeom>
          <a:noFill/>
          <a:ln w="12700" cap="flat">
            <a:solidFill>
              <a:srgbClr val="00589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>
              <a:defRPr/>
            </a:pPr>
            <a:endParaRPr lang="en-US" sz="1390"/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517922" y="656332"/>
            <a:ext cx="8626078" cy="0"/>
          </a:xfrm>
          <a:prstGeom prst="line">
            <a:avLst/>
          </a:prstGeom>
          <a:noFill/>
          <a:ln w="25400" cap="flat">
            <a:solidFill>
              <a:srgbClr val="00606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>
              <a:defRPr/>
            </a:pPr>
            <a:endParaRPr lang="en-US" sz="1390"/>
          </a:p>
        </p:txBody>
      </p:sp>
      <p:sp>
        <p:nvSpPr>
          <p:cNvPr id="2055" name="Text Box 7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777883" y="4902398"/>
            <a:ext cx="239986" cy="1741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44">
                <a:solidFill>
                  <a:schemeClr val="tx1"/>
                </a:solidFill>
                <a:latin typeface="Helvetica Neue" charset="0"/>
                <a:sym typeface="Helvetica Neue" charset="0"/>
              </a:defRPr>
            </a:lvl1pPr>
          </a:lstStyle>
          <a:p>
            <a:fld id="{23DB8E47-0672-724F-98D1-8209180B182D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884368" y="4529364"/>
            <a:ext cx="675289" cy="51368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37">
          <a:solidFill>
            <a:srgbClr val="000000"/>
          </a:solidFill>
          <a:latin typeface="+mj-lt"/>
          <a:ea typeface="+mj-ea"/>
          <a:cs typeface="+mj-cs"/>
          <a:sym typeface="Helvetica Neue Light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37">
          <a:solidFill>
            <a:srgbClr val="000000"/>
          </a:solidFill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37">
          <a:solidFill>
            <a:srgbClr val="000000"/>
          </a:solidFill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37">
          <a:solidFill>
            <a:srgbClr val="000000"/>
          </a:solidFill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37">
          <a:solidFill>
            <a:srgbClr val="000000"/>
          </a:solidFill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5pPr>
      <a:lvl6pPr marL="241063" algn="l" rtl="0" fontAlgn="base">
        <a:spcBef>
          <a:spcPct val="0"/>
        </a:spcBef>
        <a:spcAft>
          <a:spcPct val="0"/>
        </a:spcAft>
        <a:defRPr sz="2637">
          <a:solidFill>
            <a:schemeClr val="tx1"/>
          </a:solidFill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6pPr>
      <a:lvl7pPr marL="482124" algn="l" rtl="0" fontAlgn="base">
        <a:spcBef>
          <a:spcPct val="0"/>
        </a:spcBef>
        <a:spcAft>
          <a:spcPct val="0"/>
        </a:spcAft>
        <a:defRPr sz="2637">
          <a:solidFill>
            <a:schemeClr val="tx1"/>
          </a:solidFill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7pPr>
      <a:lvl8pPr marL="723186" algn="l" rtl="0" fontAlgn="base">
        <a:spcBef>
          <a:spcPct val="0"/>
        </a:spcBef>
        <a:spcAft>
          <a:spcPct val="0"/>
        </a:spcAft>
        <a:defRPr sz="2637">
          <a:solidFill>
            <a:schemeClr val="tx1"/>
          </a:solidFill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8pPr>
      <a:lvl9pPr marL="964248" algn="l" rtl="0" fontAlgn="base">
        <a:spcBef>
          <a:spcPct val="0"/>
        </a:spcBef>
        <a:spcAft>
          <a:spcPct val="0"/>
        </a:spcAft>
        <a:defRPr sz="2637">
          <a:solidFill>
            <a:schemeClr val="tx1"/>
          </a:solidFill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9pPr>
    </p:titleStyle>
    <p:bodyStyle>
      <a:lvl1pPr marL="200885" indent="-200885" algn="l" rtl="0" eaLnBrk="0" fontAlgn="base" hangingPunct="0">
        <a:lnSpc>
          <a:spcPct val="120000"/>
        </a:lnSpc>
        <a:spcBef>
          <a:spcPts val="369"/>
        </a:spcBef>
        <a:spcAft>
          <a:spcPct val="0"/>
        </a:spcAft>
        <a:buClr>
          <a:srgbClr val="004D55"/>
        </a:buClr>
        <a:buSzPct val="69000"/>
        <a:buFont typeface="Helvetica Neue Light" charset="0"/>
        <a:buChar char="•"/>
        <a:defRPr sz="2215">
          <a:solidFill>
            <a:schemeClr val="tx1"/>
          </a:solidFill>
          <a:latin typeface="+mn-lt"/>
          <a:ea typeface="+mn-ea"/>
          <a:cs typeface="+mn-cs"/>
          <a:sym typeface="Helvetica Neue Light" charset="0"/>
        </a:defRPr>
      </a:lvl1pPr>
      <a:lvl2pPr marL="408466" indent="-133923" algn="l" rtl="0" eaLnBrk="0" fontAlgn="base" hangingPunct="0">
        <a:lnSpc>
          <a:spcPct val="120000"/>
        </a:lnSpc>
        <a:spcBef>
          <a:spcPts val="369"/>
        </a:spcBef>
        <a:spcAft>
          <a:spcPct val="0"/>
        </a:spcAft>
        <a:buClr>
          <a:srgbClr val="004D55"/>
        </a:buClr>
        <a:buSzPct val="69000"/>
        <a:buFont typeface="Helvetica Neue Light" charset="0"/>
        <a:buChar char="–"/>
        <a:defRPr sz="1898">
          <a:solidFill>
            <a:schemeClr val="tx1"/>
          </a:solidFill>
          <a:latin typeface="+mn-lt"/>
          <a:ea typeface="+mn-ea"/>
          <a:cs typeface="+mn-cs"/>
          <a:sym typeface="Helvetica Neue Light" charset="0"/>
        </a:defRPr>
      </a:lvl2pPr>
      <a:lvl3pPr marL="709793" indent="-133923" algn="l" rtl="0" eaLnBrk="0" fontAlgn="base" hangingPunct="0">
        <a:lnSpc>
          <a:spcPct val="120000"/>
        </a:lnSpc>
        <a:spcBef>
          <a:spcPts val="369"/>
        </a:spcBef>
        <a:spcAft>
          <a:spcPct val="0"/>
        </a:spcAft>
        <a:buClr>
          <a:srgbClr val="004D55"/>
        </a:buClr>
        <a:buSzPct val="69000"/>
        <a:buFont typeface="Helvetica Neue Light" charset="0"/>
        <a:buChar char="–"/>
        <a:defRPr sz="1898">
          <a:solidFill>
            <a:schemeClr val="tx1"/>
          </a:solidFill>
          <a:latin typeface="+mn-lt"/>
          <a:ea typeface="+mn-ea"/>
          <a:cs typeface="+mn-cs"/>
          <a:sym typeface="Helvetica Neue Light" charset="0"/>
        </a:defRPr>
      </a:lvl3pPr>
      <a:lvl4pPr marL="1011121" indent="-133923" algn="l" rtl="0" eaLnBrk="0" fontAlgn="base" hangingPunct="0">
        <a:lnSpc>
          <a:spcPct val="120000"/>
        </a:lnSpc>
        <a:spcBef>
          <a:spcPts val="369"/>
        </a:spcBef>
        <a:spcAft>
          <a:spcPct val="0"/>
        </a:spcAft>
        <a:buClr>
          <a:srgbClr val="004D55"/>
        </a:buClr>
        <a:buSzPct val="69000"/>
        <a:buFont typeface="Helvetica Neue Light" charset="0"/>
        <a:buChar char="–"/>
        <a:defRPr sz="1898">
          <a:solidFill>
            <a:schemeClr val="tx1"/>
          </a:solidFill>
          <a:latin typeface="+mn-lt"/>
          <a:ea typeface="+mn-ea"/>
          <a:cs typeface="+mn-cs"/>
          <a:sym typeface="Helvetica Neue Light" charset="0"/>
        </a:defRPr>
      </a:lvl4pPr>
      <a:lvl5pPr marL="1312449" indent="-133923" algn="l" rtl="0" eaLnBrk="0" fontAlgn="base" hangingPunct="0">
        <a:lnSpc>
          <a:spcPct val="120000"/>
        </a:lnSpc>
        <a:spcBef>
          <a:spcPts val="369"/>
        </a:spcBef>
        <a:spcAft>
          <a:spcPct val="0"/>
        </a:spcAft>
        <a:buClr>
          <a:srgbClr val="004D55"/>
        </a:buClr>
        <a:buSzPct val="69000"/>
        <a:buFont typeface="Helvetica Neue Light" charset="0"/>
        <a:buChar char="–"/>
        <a:defRPr sz="1898">
          <a:solidFill>
            <a:schemeClr val="tx1"/>
          </a:solidFill>
          <a:latin typeface="+mn-lt"/>
          <a:ea typeface="+mn-ea"/>
          <a:cs typeface="+mn-cs"/>
          <a:sym typeface="Helvetica Neue Light" charset="0"/>
        </a:defRPr>
      </a:lvl5pPr>
      <a:lvl6pPr marL="1553511" indent="-133923" algn="l" rtl="0" fontAlgn="base">
        <a:lnSpc>
          <a:spcPct val="120000"/>
        </a:lnSpc>
        <a:spcBef>
          <a:spcPts val="369"/>
        </a:spcBef>
        <a:spcAft>
          <a:spcPct val="0"/>
        </a:spcAft>
        <a:buClr>
          <a:srgbClr val="004D55"/>
        </a:buClr>
        <a:buSzPct val="69000"/>
        <a:buFont typeface="Helvetica Neue Light" charset="0"/>
        <a:buChar char="–"/>
        <a:defRPr sz="1898">
          <a:solidFill>
            <a:schemeClr val="tx1"/>
          </a:solidFill>
          <a:latin typeface="+mn-lt"/>
          <a:ea typeface="+mn-ea"/>
          <a:cs typeface="+mn-cs"/>
          <a:sym typeface="Helvetica Neue Light" charset="0"/>
        </a:defRPr>
      </a:lvl6pPr>
      <a:lvl7pPr marL="1794573" indent="-133923" algn="l" rtl="0" fontAlgn="base">
        <a:lnSpc>
          <a:spcPct val="120000"/>
        </a:lnSpc>
        <a:spcBef>
          <a:spcPts val="369"/>
        </a:spcBef>
        <a:spcAft>
          <a:spcPct val="0"/>
        </a:spcAft>
        <a:buClr>
          <a:srgbClr val="004D55"/>
        </a:buClr>
        <a:buSzPct val="69000"/>
        <a:buFont typeface="Helvetica Neue Light" charset="0"/>
        <a:buChar char="–"/>
        <a:defRPr sz="1898">
          <a:solidFill>
            <a:schemeClr val="tx1"/>
          </a:solidFill>
          <a:latin typeface="+mn-lt"/>
          <a:ea typeface="+mn-ea"/>
          <a:cs typeface="+mn-cs"/>
          <a:sym typeface="Helvetica Neue Light" charset="0"/>
        </a:defRPr>
      </a:lvl7pPr>
      <a:lvl8pPr marL="2035635" indent="-133923" algn="l" rtl="0" fontAlgn="base">
        <a:lnSpc>
          <a:spcPct val="120000"/>
        </a:lnSpc>
        <a:spcBef>
          <a:spcPts val="369"/>
        </a:spcBef>
        <a:spcAft>
          <a:spcPct val="0"/>
        </a:spcAft>
        <a:buClr>
          <a:srgbClr val="004D55"/>
        </a:buClr>
        <a:buSzPct val="69000"/>
        <a:buFont typeface="Helvetica Neue Light" charset="0"/>
        <a:buChar char="–"/>
        <a:defRPr sz="1898">
          <a:solidFill>
            <a:schemeClr val="tx1"/>
          </a:solidFill>
          <a:latin typeface="+mn-lt"/>
          <a:ea typeface="+mn-ea"/>
          <a:cs typeface="+mn-cs"/>
          <a:sym typeface="Helvetica Neue Light" charset="0"/>
        </a:defRPr>
      </a:lvl8pPr>
      <a:lvl9pPr marL="2276696" indent="-133923" algn="l" rtl="0" fontAlgn="base">
        <a:lnSpc>
          <a:spcPct val="120000"/>
        </a:lnSpc>
        <a:spcBef>
          <a:spcPts val="369"/>
        </a:spcBef>
        <a:spcAft>
          <a:spcPct val="0"/>
        </a:spcAft>
        <a:buClr>
          <a:srgbClr val="004D55"/>
        </a:buClr>
        <a:buSzPct val="69000"/>
        <a:buFont typeface="Helvetica Neue Light" charset="0"/>
        <a:buChar char="–"/>
        <a:defRPr sz="1898">
          <a:solidFill>
            <a:schemeClr val="tx1"/>
          </a:solidFill>
          <a:latin typeface="+mn-lt"/>
          <a:ea typeface="+mn-ea"/>
          <a:cs typeface="+mn-cs"/>
          <a:sym typeface="Helvetica Neue Light" charset="0"/>
        </a:defRPr>
      </a:lvl9pPr>
    </p:bodyStyle>
    <p:otherStyle>
      <a:defPPr>
        <a:defRPr lang="en-US"/>
      </a:defPPr>
      <a:lvl1pPr marL="0" algn="l" defTabSz="241063" rtl="0" eaLnBrk="1" latinLnBrk="0" hangingPunct="1">
        <a:defRPr sz="949" kern="1200">
          <a:solidFill>
            <a:schemeClr val="tx1"/>
          </a:solidFill>
          <a:latin typeface="+mn-lt"/>
          <a:ea typeface="+mn-ea"/>
          <a:cs typeface="+mn-cs"/>
        </a:defRPr>
      </a:lvl1pPr>
      <a:lvl2pPr marL="241063" algn="l" defTabSz="241063" rtl="0" eaLnBrk="1" latinLnBrk="0" hangingPunct="1">
        <a:defRPr sz="949" kern="1200">
          <a:solidFill>
            <a:schemeClr val="tx1"/>
          </a:solidFill>
          <a:latin typeface="+mn-lt"/>
          <a:ea typeface="+mn-ea"/>
          <a:cs typeface="+mn-cs"/>
        </a:defRPr>
      </a:lvl2pPr>
      <a:lvl3pPr marL="482124" algn="l" defTabSz="241063" rtl="0" eaLnBrk="1" latinLnBrk="0" hangingPunct="1">
        <a:defRPr sz="949" kern="1200">
          <a:solidFill>
            <a:schemeClr val="tx1"/>
          </a:solidFill>
          <a:latin typeface="+mn-lt"/>
          <a:ea typeface="+mn-ea"/>
          <a:cs typeface="+mn-cs"/>
        </a:defRPr>
      </a:lvl3pPr>
      <a:lvl4pPr marL="723186" algn="l" defTabSz="241063" rtl="0" eaLnBrk="1" latinLnBrk="0" hangingPunct="1">
        <a:defRPr sz="949" kern="1200">
          <a:solidFill>
            <a:schemeClr val="tx1"/>
          </a:solidFill>
          <a:latin typeface="+mn-lt"/>
          <a:ea typeface="+mn-ea"/>
          <a:cs typeface="+mn-cs"/>
        </a:defRPr>
      </a:lvl4pPr>
      <a:lvl5pPr marL="964248" algn="l" defTabSz="241063" rtl="0" eaLnBrk="1" latinLnBrk="0" hangingPunct="1">
        <a:defRPr sz="949" kern="1200">
          <a:solidFill>
            <a:schemeClr val="tx1"/>
          </a:solidFill>
          <a:latin typeface="+mn-lt"/>
          <a:ea typeface="+mn-ea"/>
          <a:cs typeface="+mn-cs"/>
        </a:defRPr>
      </a:lvl5pPr>
      <a:lvl6pPr marL="1205310" algn="l" defTabSz="241063" rtl="0" eaLnBrk="1" latinLnBrk="0" hangingPunct="1">
        <a:defRPr sz="949" kern="1200">
          <a:solidFill>
            <a:schemeClr val="tx1"/>
          </a:solidFill>
          <a:latin typeface="+mn-lt"/>
          <a:ea typeface="+mn-ea"/>
          <a:cs typeface="+mn-cs"/>
        </a:defRPr>
      </a:lvl6pPr>
      <a:lvl7pPr marL="1446372" algn="l" defTabSz="241063" rtl="0" eaLnBrk="1" latinLnBrk="0" hangingPunct="1">
        <a:defRPr sz="949" kern="1200">
          <a:solidFill>
            <a:schemeClr val="tx1"/>
          </a:solidFill>
          <a:latin typeface="+mn-lt"/>
          <a:ea typeface="+mn-ea"/>
          <a:cs typeface="+mn-cs"/>
        </a:defRPr>
      </a:lvl7pPr>
      <a:lvl8pPr marL="1687434" algn="l" defTabSz="241063" rtl="0" eaLnBrk="1" latinLnBrk="0" hangingPunct="1">
        <a:defRPr sz="949" kern="1200">
          <a:solidFill>
            <a:schemeClr val="tx1"/>
          </a:solidFill>
          <a:latin typeface="+mn-lt"/>
          <a:ea typeface="+mn-ea"/>
          <a:cs typeface="+mn-cs"/>
        </a:defRPr>
      </a:lvl8pPr>
      <a:lvl9pPr marL="1928496" algn="l" defTabSz="241063" rtl="0" eaLnBrk="1" latinLnBrk="0" hangingPunct="1">
        <a:defRPr sz="9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78672-1D78-4344-B9E8-6002EAA9D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RIPE Community’s Values?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4E12C2-24B5-DB4C-821B-FDB166E9B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 vs Substantive values</a:t>
            </a:r>
          </a:p>
          <a:p>
            <a:r>
              <a:rPr lang="en-US" dirty="0"/>
              <a:t>Substantive </a:t>
            </a:r>
          </a:p>
          <a:p>
            <a:pPr lvl="1"/>
            <a:r>
              <a:rPr lang="en-US" dirty="0"/>
              <a:t>Everyone can use the Internet </a:t>
            </a:r>
          </a:p>
          <a:p>
            <a:pPr lvl="1"/>
            <a:r>
              <a:rPr lang="en-US" dirty="0"/>
              <a:t>Interconnected networks</a:t>
            </a:r>
          </a:p>
          <a:p>
            <a:pPr lvl="1"/>
            <a:r>
              <a:rPr lang="en-US" dirty="0"/>
              <a:t>Stable and reliable Internet</a:t>
            </a:r>
          </a:p>
          <a:p>
            <a:pPr lvl="1"/>
            <a:r>
              <a:rPr lang="en-US" dirty="0"/>
              <a:t>RIPE has a defined scope</a:t>
            </a:r>
          </a:p>
          <a:p>
            <a:r>
              <a:rPr lang="en-US" dirty="0"/>
              <a:t>Process Values</a:t>
            </a:r>
          </a:p>
          <a:p>
            <a:pPr lvl="1"/>
            <a:r>
              <a:rPr lang="en-US" dirty="0"/>
              <a:t>Open, transparent, bottom-up decision making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9258A0-2F07-BD4A-9E31-172826C6722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294237-D3CC-4A43-B203-3EC6E60E72CB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072884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3E723-C950-0245-8BF2-9B14C95E6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Define Consensus?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CE087-ACA0-F94E-9452-C1FB09702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Consensus vs Rough Consensus </a:t>
            </a:r>
          </a:p>
          <a:p>
            <a:r>
              <a:rPr lang="en-US" dirty="0"/>
              <a:t>Invalid objections</a:t>
            </a:r>
          </a:p>
          <a:p>
            <a:pPr lvl="1"/>
            <a:r>
              <a:rPr lang="en-US" dirty="0"/>
              <a:t>Lack of good faith</a:t>
            </a:r>
          </a:p>
          <a:p>
            <a:pPr lvl="1"/>
            <a:r>
              <a:rPr lang="en-US" dirty="0"/>
              <a:t>Out of scope</a:t>
            </a:r>
          </a:p>
          <a:p>
            <a:pPr lvl="1"/>
            <a:r>
              <a:rPr lang="en-US" dirty="0"/>
              <a:t>Asked and answered</a:t>
            </a:r>
          </a:p>
          <a:p>
            <a:r>
              <a:rPr lang="en-US" dirty="0"/>
              <a:t>Silence as consent and “rational ignorance”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75648A-E191-1540-ABF8-1768F14EA06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294237-D3CC-4A43-B203-3EC6E60E72CB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344315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B8208-5F43-D44B-8EAD-A66FD6449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Role of Chairs?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93A3C0-24C4-CB45-B95B-91824F444F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Chairs perform a crucial role within almost all RIPE community structures </a:t>
            </a:r>
          </a:p>
          <a:p>
            <a:pPr lvl="1"/>
            <a:r>
              <a:rPr lang="en-US" dirty="0"/>
              <a:t>Sorting input and determining what can be included in a discussion and what can be disregarded (out of scope, or in bad faith, etc.)</a:t>
            </a:r>
          </a:p>
          <a:p>
            <a:pPr lvl="1"/>
            <a:r>
              <a:rPr lang="en-US" dirty="0"/>
              <a:t>Determining whether enough input has been included in the discussion </a:t>
            </a:r>
          </a:p>
          <a:p>
            <a:pPr lvl="1"/>
            <a:r>
              <a:rPr lang="en-US" dirty="0"/>
              <a:t>Making consensus calls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26157F-44DC-FA41-89B4-95B5D83F741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294237-D3CC-4A43-B203-3EC6E60E72CB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321863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80B07-FD19-8C42-A8A8-9ABFB10CF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the Community Safe From Capture?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32591A-A290-9948-9E17-378F529CD3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Capture in key positions</a:t>
            </a:r>
          </a:p>
          <a:p>
            <a:pPr lvl="1"/>
            <a:r>
              <a:rPr lang="en-US" dirty="0"/>
              <a:t>Separation of powers as a self-controlling mechanism </a:t>
            </a:r>
          </a:p>
          <a:p>
            <a:r>
              <a:rPr lang="en-US" dirty="0"/>
              <a:t>Capture “from the floor”?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2CB115-A9B8-7943-A72C-C7AEFE22D8D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294237-D3CC-4A43-B203-3EC6E60E72CB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610465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DB3E7-2593-9B43-99D7-D2C19BE02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the Community Retain Trust Over Time?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A27218-15C8-8F4F-81C3-10C7139F46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aspects of RIPE are not currently documented </a:t>
            </a:r>
          </a:p>
          <a:p>
            <a:r>
              <a:rPr lang="en-US" dirty="0"/>
              <a:t>Trust maintained because community members perform roles according to values of community </a:t>
            </a:r>
          </a:p>
          <a:p>
            <a:r>
              <a:rPr lang="en-US" dirty="0"/>
              <a:t>Over time, newer community members may come to fill these roles without an understanding of the community’s values </a:t>
            </a:r>
          </a:p>
          <a:p>
            <a:r>
              <a:rPr lang="en-US" dirty="0"/>
              <a:t>This could erode the community’s trust over time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87A314-EA49-2045-A74C-95A13CEBC67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294237-D3CC-4A43-B203-3EC6E60E72CB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391965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Title &amp; Bullets">
  <a:themeElements>
    <a:clrScheme name="">
      <a:dk1>
        <a:srgbClr val="004D55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4047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Helvetica Neue Light"/>
        <a:ea typeface="ヒラギノ角ゴ ProN W3"/>
        <a:cs typeface="ヒラギノ角ゴ ProN W3"/>
      </a:majorFont>
      <a:minorFont>
        <a:latin typeface="Helvetica Neue Light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626B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4D55"/>
            </a:solidFill>
            <a:effectLst/>
            <a:latin typeface="Helvetica Neue Light" charset="0"/>
            <a:ea typeface="ヒラギノ角ゴ ProN W3" charset="-128"/>
            <a:cs typeface="ヒラギノ角ゴ ProN W3" charset="-128"/>
            <a:sym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626B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4D55"/>
            </a:solidFill>
            <a:effectLst/>
            <a:latin typeface="Helvetica Neue Light" charset="0"/>
            <a:ea typeface="ヒラギノ角ゴ ProN W3" charset="-128"/>
            <a:cs typeface="ヒラギノ角ゴ ProN W3" charset="-128"/>
            <a:sym typeface="Helvetica Neue Light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16273</TotalTime>
  <Pages>0</Pages>
  <Words>211</Words>
  <Characters>0</Characters>
  <Application>Microsoft Macintosh PowerPoint</Application>
  <PresentationFormat>On-screen Show (16:9)</PresentationFormat>
  <Lines>0</Lines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ヒラギノ角ゴ ProN W3</vt:lpstr>
      <vt:lpstr>Calibri</vt:lpstr>
      <vt:lpstr>Helvetica Neue</vt:lpstr>
      <vt:lpstr>Helvetica Neue Light</vt:lpstr>
      <vt:lpstr>Title &amp; Bullets</vt:lpstr>
      <vt:lpstr>What are the RIPE Community’s Values?</vt:lpstr>
      <vt:lpstr>How do we Define Consensus?</vt:lpstr>
      <vt:lpstr>What is the Role of Chairs?</vt:lpstr>
      <vt:lpstr>Is the Community Safe From Capture?</vt:lpstr>
      <vt:lpstr>How Does the Community Retain Trust Over Time?   </vt:lpstr>
    </vt:vector>
  </TitlesOfParts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RIPE Slide Master</dc:title>
  <dc:subject/>
  <dc:creator/>
  <cp:keywords/>
  <dc:description/>
  <cp:lastModifiedBy/>
  <cp:revision>28</cp:revision>
  <dcterms:modified xsi:type="dcterms:W3CDTF">2018-05-14T15:27:16Z</dcterms:modified>
</cp:coreProperties>
</file>