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90" r:id="rId3"/>
    <p:sldId id="301" r:id="rId4"/>
    <p:sldId id="295" r:id="rId5"/>
    <p:sldId id="302" r:id="rId6"/>
    <p:sldId id="291" r:id="rId7"/>
    <p:sldId id="305" r:id="rId8"/>
    <p:sldId id="306" r:id="rId9"/>
    <p:sldId id="303" r:id="rId10"/>
    <p:sldId id="304" r:id="rId11"/>
    <p:sldId id="297" r:id="rId12"/>
    <p:sldId id="307" r:id="rId13"/>
    <p:sldId id="298" r:id="rId14"/>
    <p:sldId id="29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7AB735-F577-4A89-9204-5C858ED04571}">
  <a:tblStyle styleId="{977AB735-F577-4A89-9204-5C858ED04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26" autoAdjust="0"/>
  </p:normalViewPr>
  <p:slideViewPr>
    <p:cSldViewPr snapToGrid="0">
      <p:cViewPr varScale="1">
        <p:scale>
          <a:sx n="131" d="100"/>
          <a:sy n="131" d="100"/>
        </p:scale>
        <p:origin x="10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357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97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471431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Mockup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57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"/>
              <a:t>Q&amp;A +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9942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Allocations and assignments of IP address 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Assignments of Autonomous System Numbers (AS Numbers)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Reverse DNS registrations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Routing policy information (in the Internet Routing Registry)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89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Using the web interface on the RIPE NCC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Using telnet on port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Using 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whois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client, included in most UNIX-like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Using the RESTful API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8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Problem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21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Problem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40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Solution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44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03846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Solution</a:t>
            </a:r>
          </a:p>
          <a:p>
            <a:pPr marL="0" lvl="0" indent="0">
              <a:spcBef>
                <a:spcPts val="0"/>
              </a:spcBef>
              <a:buNone/>
            </a:pPr>
            <a:endParaRPr lang="de-AT" dirty="0"/>
          </a:p>
          <a:p>
            <a:pPr marL="0" lvl="0" indent="0">
              <a:spcBef>
                <a:spcPts val="0"/>
              </a:spcBef>
              <a:buNone/>
            </a:pP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knowing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database</a:t>
            </a:r>
            <a:r>
              <a:rPr lang="de-AT" dirty="0"/>
              <a:t> </a:t>
            </a:r>
            <a:r>
              <a:rPr lang="de-AT" dirty="0" err="1"/>
              <a:t>details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97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Mockup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48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3166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652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dk2"/>
                </a:solidFill>
              </a:rPr>
              <a:t>‹Nr.›</a:t>
            </a:fld>
            <a:endParaRPr lang="de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88398F-8862-470A-8B61-971B5F99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20" y="1638299"/>
            <a:ext cx="3045360" cy="298735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4746" y="4750192"/>
            <a:ext cx="8853268" cy="21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Database WG | Marseille | 16th March 2018 | v0.1.5 | Copyright ©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aiONfire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GesbR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 All rights reserved</a:t>
            </a:r>
            <a:endParaRPr lang="de-A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1984329" y="256568"/>
            <a:ext cx="5537092" cy="1077218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</a:rPr>
              <a:t>A modern chatbot approach </a:t>
            </a:r>
          </a:p>
          <a:p>
            <a:pPr algn="ctr"/>
            <a:r>
              <a:rPr lang="en-US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</a:rPr>
              <a:t>for accessing RIPE Database</a:t>
            </a:r>
            <a:endParaRPr lang="de" sz="3200" dirty="0">
              <a:solidFill>
                <a:srgbClr val="222223"/>
              </a:solidFill>
              <a:highlight>
                <a:srgbClr val="FFFFFF"/>
              </a:highlight>
              <a:latin typeface="Roboto"/>
              <a:ea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B95B5-769B-4D43-A862-3891E861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6F3101-116A-45F8-A497-AEB58A91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165"/>
            <a:ext cx="9144000" cy="33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1248511" y="290332"/>
            <a:ext cx="7683515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does that work on the technical side</a:t>
            </a:r>
          </a:p>
        </p:txBody>
      </p:sp>
    </p:spTree>
    <p:extLst>
      <p:ext uri="{BB962C8B-B14F-4D97-AF65-F5344CB8AC3E}">
        <p14:creationId xmlns:p14="http://schemas.microsoft.com/office/powerpoint/2010/main" val="51598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5497A1-ECF2-4DCE-96C7-98349789A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" y="594360"/>
            <a:ext cx="8085529" cy="42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6022571" y="204784"/>
            <a:ext cx="2876204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Try-out, please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74A84D5-D4D8-48E2-9EF0-0AFB9B458F34}"/>
              </a:ext>
            </a:extLst>
          </p:cNvPr>
          <p:cNvSpPr/>
          <p:nvPr/>
        </p:nvSpPr>
        <p:spPr>
          <a:xfrm>
            <a:off x="5309357" y="1212738"/>
            <a:ext cx="3587339" cy="46166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</a:rPr>
              <a:t>visit https://janus.cloud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38B724-BB78-40A2-A375-CF7EEE6998A0}"/>
              </a:ext>
            </a:extLst>
          </p:cNvPr>
          <p:cNvSpPr/>
          <p:nvPr/>
        </p:nvSpPr>
        <p:spPr>
          <a:xfrm>
            <a:off x="5309358" y="1964858"/>
            <a:ext cx="3587339" cy="46166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</a:rPr>
              <a:t>fill-out waiting list form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A6B3A2-63EC-49A0-A5D2-EC21BF14D442}"/>
              </a:ext>
            </a:extLst>
          </p:cNvPr>
          <p:cNvSpPr/>
          <p:nvPr/>
        </p:nvSpPr>
        <p:spPr>
          <a:xfrm>
            <a:off x="5309358" y="2716978"/>
            <a:ext cx="3587339" cy="830997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</a:rPr>
              <a:t>we supply everything you need to you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97A716-CAB2-4FC5-B6ED-79AE8930ECDF}"/>
              </a:ext>
            </a:extLst>
          </p:cNvPr>
          <p:cNvSpPr/>
          <p:nvPr/>
        </p:nvSpPr>
        <p:spPr>
          <a:xfrm>
            <a:off x="5309357" y="3838430"/>
            <a:ext cx="3587339" cy="830997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</a:rPr>
              <a:t>any kind of feedback is welcome</a:t>
            </a:r>
          </a:p>
        </p:txBody>
      </p:sp>
    </p:spTree>
    <p:extLst>
      <p:ext uri="{BB962C8B-B14F-4D97-AF65-F5344CB8AC3E}">
        <p14:creationId xmlns:p14="http://schemas.microsoft.com/office/powerpoint/2010/main" val="285579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3166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949"/>
            <a:ext cx="9144003" cy="5536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434379" y="3594582"/>
            <a:ext cx="3675397" cy="1224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lw@janus.cloud</a:t>
            </a:r>
            <a:endParaRPr lang="en-GB" sz="3200" dirty="0">
              <a:solidFill>
                <a:srgbClr val="2222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https://janus.cloud</a:t>
            </a:r>
            <a:endParaRPr lang="de-AT" sz="3200" dirty="0">
              <a:solidFill>
                <a:srgbClr val="2222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4379" y="1913207"/>
            <a:ext cx="1844588" cy="1139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Laurenz</a:t>
            </a:r>
          </a:p>
          <a:p>
            <a:r>
              <a:rPr lang="en-GB" sz="36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Wagner</a:t>
            </a:r>
            <a:endParaRPr lang="de-AT" sz="3600" dirty="0">
              <a:solidFill>
                <a:srgbClr val="2222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8B805A-D29B-409B-94F3-5B091CB90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817" y="341779"/>
            <a:ext cx="2419334" cy="24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6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2893406" y="234928"/>
            <a:ext cx="5840060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RIPE Database is very powerful</a:t>
            </a:r>
          </a:p>
        </p:txBody>
      </p:sp>
    </p:spTree>
    <p:extLst>
      <p:ext uri="{BB962C8B-B14F-4D97-AF65-F5344CB8AC3E}">
        <p14:creationId xmlns:p14="http://schemas.microsoft.com/office/powerpoint/2010/main" val="171162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357203" y="483940"/>
            <a:ext cx="1932953" cy="2126256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AT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There</a:t>
            </a:r>
            <a:r>
              <a:rPr lang="de-AT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-AT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are</a:t>
            </a:r>
            <a:r>
              <a:rPr lang="de-AT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different </a:t>
            </a:r>
            <a:r>
              <a:rPr lang="de-AT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query</a:t>
            </a:r>
            <a:r>
              <a:rPr lang="de-AT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-AT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methods</a:t>
            </a:r>
            <a:endParaRPr lang="de" sz="3200" dirty="0">
              <a:solidFill>
                <a:srgbClr val="2222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9104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6CB2BB7-6078-462E-98A4-8E67567F3D42}"/>
              </a:ext>
            </a:extLst>
          </p:cNvPr>
          <p:cNvSpPr/>
          <p:nvPr/>
        </p:nvSpPr>
        <p:spPr>
          <a:xfrm>
            <a:off x="792361" y="356193"/>
            <a:ext cx="5229316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BUT you need some skills …</a:t>
            </a:r>
          </a:p>
        </p:txBody>
      </p:sp>
    </p:spTree>
    <p:extLst>
      <p:ext uri="{BB962C8B-B14F-4D97-AF65-F5344CB8AC3E}">
        <p14:creationId xmlns:p14="http://schemas.microsoft.com/office/powerpoint/2010/main" val="398348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6CB2BB7-6078-462E-98A4-8E67567F3D42}"/>
              </a:ext>
            </a:extLst>
          </p:cNvPr>
          <p:cNvSpPr/>
          <p:nvPr/>
        </p:nvSpPr>
        <p:spPr>
          <a:xfrm>
            <a:off x="444731" y="295903"/>
            <a:ext cx="5161426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… is this really necessary?</a:t>
            </a:r>
          </a:p>
        </p:txBody>
      </p:sp>
    </p:spTree>
    <p:extLst>
      <p:ext uri="{BB962C8B-B14F-4D97-AF65-F5344CB8AC3E}">
        <p14:creationId xmlns:p14="http://schemas.microsoft.com/office/powerpoint/2010/main" val="267168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7FC15E-5AA2-4973-8A23-A3E9DB799D25}"/>
              </a:ext>
            </a:extLst>
          </p:cNvPr>
          <p:cNvSpPr/>
          <p:nvPr/>
        </p:nvSpPr>
        <p:spPr>
          <a:xfrm>
            <a:off x="415635" y="194735"/>
            <a:ext cx="5532121" cy="1077218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Let‘s use </a:t>
            </a:r>
            <a:r>
              <a:rPr lang="en-GB" sz="3200" dirty="0" err="1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janus.cloud</a:t>
            </a:r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technology for simplification </a:t>
            </a:r>
          </a:p>
        </p:txBody>
      </p:sp>
    </p:spTree>
    <p:extLst>
      <p:ext uri="{BB962C8B-B14F-4D97-AF65-F5344CB8AC3E}">
        <p14:creationId xmlns:p14="http://schemas.microsoft.com/office/powerpoint/2010/main" val="20552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6FEE5B1-932D-4654-A30A-6BF3A8D881E3}"/>
              </a:ext>
            </a:extLst>
          </p:cNvPr>
          <p:cNvSpPr/>
          <p:nvPr/>
        </p:nvSpPr>
        <p:spPr>
          <a:xfrm>
            <a:off x="228601" y="336724"/>
            <a:ext cx="4114800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Hands on - examples</a:t>
            </a:r>
          </a:p>
        </p:txBody>
      </p:sp>
    </p:spTree>
    <p:extLst>
      <p:ext uri="{BB962C8B-B14F-4D97-AF65-F5344CB8AC3E}">
        <p14:creationId xmlns:p14="http://schemas.microsoft.com/office/powerpoint/2010/main" val="96156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885FB5-893E-44A0-8608-227B3AEF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238"/>
            <a:ext cx="9144000" cy="15453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47B296D-38B7-4E2B-8098-CF83D780297D}"/>
              </a:ext>
            </a:extLst>
          </p:cNvPr>
          <p:cNvSpPr/>
          <p:nvPr/>
        </p:nvSpPr>
        <p:spPr>
          <a:xfrm>
            <a:off x="1967145" y="236972"/>
            <a:ext cx="6789039" cy="584775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2222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Just type in - what you want to know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09FEDF-7018-41AE-9F5A-EA84C3D846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246"/>
          <a:stretch/>
        </p:blipFill>
        <p:spPr>
          <a:xfrm>
            <a:off x="0" y="3074237"/>
            <a:ext cx="9144000" cy="14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8206E9-E381-49D7-8CA6-FEE3846CA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3905"/>
            <a:ext cx="9144000" cy="31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79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Bildschirmpräsentation (16:9)</PresentationFormat>
  <Paragraphs>40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Roboto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Laurenz</dc:creator>
  <cp:lastModifiedBy>Laurenz Wagner</cp:lastModifiedBy>
  <cp:revision>41</cp:revision>
  <dcterms:modified xsi:type="dcterms:W3CDTF">2018-05-16T09:55:37Z</dcterms:modified>
</cp:coreProperties>
</file>