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3004800" cy="9753600"/>
  <p:notesSz cx="13004800" cy="97536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B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906"/>
    <p:restoredTop sz="93750" autoAdjust="0"/>
  </p:normalViewPr>
  <p:slideViewPr>
    <p:cSldViewPr>
      <p:cViewPr>
        <p:scale>
          <a:sx n="54" d="100"/>
          <a:sy n="54" d="100"/>
        </p:scale>
        <p:origin x="233" y="6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4E45F-CF6C-404C-8115-465F3676E4B2}" type="datetimeFigureOut">
              <a:rPr lang="fr-FR" smtClean="0"/>
              <a:t>13/05/2018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0" y="731838"/>
            <a:ext cx="4876800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300163" y="4632325"/>
            <a:ext cx="10404475" cy="4389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7388B-7345-DC4F-9169-A5EA75CEE3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772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08000"/>
            <a:ext cx="4052570" cy="9245600"/>
          </a:xfrm>
          <a:custGeom>
            <a:avLst/>
            <a:gdLst/>
            <a:ahLst/>
            <a:cxnLst/>
            <a:rect l="l" t="t" r="r" b="b"/>
            <a:pathLst>
              <a:path w="4052570" h="9245600">
                <a:moveTo>
                  <a:pt x="2037" y="0"/>
                </a:moveTo>
                <a:lnTo>
                  <a:pt x="0" y="0"/>
                </a:lnTo>
                <a:lnTo>
                  <a:pt x="0" y="9245600"/>
                </a:lnTo>
                <a:lnTo>
                  <a:pt x="1209720" y="9245600"/>
                </a:lnTo>
                <a:lnTo>
                  <a:pt x="1251194" y="9220200"/>
                </a:lnTo>
                <a:lnTo>
                  <a:pt x="1292523" y="9207500"/>
                </a:lnTo>
                <a:lnTo>
                  <a:pt x="1374734" y="9156700"/>
                </a:lnTo>
                <a:lnTo>
                  <a:pt x="1415610" y="9144000"/>
                </a:lnTo>
                <a:lnTo>
                  <a:pt x="1496889" y="9093200"/>
                </a:lnTo>
                <a:lnTo>
                  <a:pt x="1537285" y="9080500"/>
                </a:lnTo>
                <a:lnTo>
                  <a:pt x="1776065" y="8928100"/>
                </a:lnTo>
                <a:lnTo>
                  <a:pt x="1970004" y="8801100"/>
                </a:lnTo>
                <a:lnTo>
                  <a:pt x="2121578" y="8699500"/>
                </a:lnTo>
                <a:lnTo>
                  <a:pt x="2158950" y="8661400"/>
                </a:lnTo>
                <a:lnTo>
                  <a:pt x="2233045" y="8610600"/>
                </a:lnTo>
                <a:lnTo>
                  <a:pt x="2269763" y="8572500"/>
                </a:lnTo>
                <a:lnTo>
                  <a:pt x="2342523" y="8521700"/>
                </a:lnTo>
                <a:lnTo>
                  <a:pt x="2378559" y="8483600"/>
                </a:lnTo>
                <a:lnTo>
                  <a:pt x="2414362" y="8458200"/>
                </a:lnTo>
                <a:lnTo>
                  <a:pt x="2449929" y="8420100"/>
                </a:lnTo>
                <a:lnTo>
                  <a:pt x="2485256" y="8394700"/>
                </a:lnTo>
                <a:lnTo>
                  <a:pt x="2555181" y="8318500"/>
                </a:lnTo>
                <a:lnTo>
                  <a:pt x="2589772" y="8293100"/>
                </a:lnTo>
                <a:lnTo>
                  <a:pt x="2624112" y="8255000"/>
                </a:lnTo>
                <a:lnTo>
                  <a:pt x="2658119" y="8216900"/>
                </a:lnTo>
                <a:lnTo>
                  <a:pt x="2691717" y="8191500"/>
                </a:lnTo>
                <a:lnTo>
                  <a:pt x="2724906" y="8153400"/>
                </a:lnTo>
                <a:lnTo>
                  <a:pt x="2757684" y="8115300"/>
                </a:lnTo>
                <a:lnTo>
                  <a:pt x="2790053" y="8077200"/>
                </a:lnTo>
                <a:lnTo>
                  <a:pt x="2822012" y="8039100"/>
                </a:lnTo>
                <a:lnTo>
                  <a:pt x="2853562" y="8013700"/>
                </a:lnTo>
                <a:lnTo>
                  <a:pt x="2884701" y="7975600"/>
                </a:lnTo>
                <a:lnTo>
                  <a:pt x="2915431" y="7937500"/>
                </a:lnTo>
                <a:lnTo>
                  <a:pt x="2945752" y="7899400"/>
                </a:lnTo>
                <a:lnTo>
                  <a:pt x="2975662" y="7861300"/>
                </a:lnTo>
                <a:lnTo>
                  <a:pt x="3005163" y="7823200"/>
                </a:lnTo>
                <a:lnTo>
                  <a:pt x="3034254" y="7785100"/>
                </a:lnTo>
                <a:lnTo>
                  <a:pt x="3062935" y="7747000"/>
                </a:lnTo>
                <a:lnTo>
                  <a:pt x="3091207" y="7708900"/>
                </a:lnTo>
                <a:lnTo>
                  <a:pt x="3119068" y="7683500"/>
                </a:lnTo>
                <a:lnTo>
                  <a:pt x="3146520" y="7645400"/>
                </a:lnTo>
                <a:lnTo>
                  <a:pt x="3173563" y="7607300"/>
                </a:lnTo>
                <a:lnTo>
                  <a:pt x="3200195" y="7556500"/>
                </a:lnTo>
                <a:lnTo>
                  <a:pt x="3226418" y="7518400"/>
                </a:lnTo>
                <a:lnTo>
                  <a:pt x="3252231" y="7480300"/>
                </a:lnTo>
                <a:lnTo>
                  <a:pt x="3277635" y="7442200"/>
                </a:lnTo>
                <a:lnTo>
                  <a:pt x="3302629" y="7404100"/>
                </a:lnTo>
                <a:lnTo>
                  <a:pt x="3327212" y="7366000"/>
                </a:lnTo>
                <a:lnTo>
                  <a:pt x="3351387" y="7327900"/>
                </a:lnTo>
                <a:lnTo>
                  <a:pt x="3375151" y="7289800"/>
                </a:lnTo>
                <a:lnTo>
                  <a:pt x="3398506" y="7251700"/>
                </a:lnTo>
                <a:lnTo>
                  <a:pt x="3421451" y="7213600"/>
                </a:lnTo>
                <a:lnTo>
                  <a:pt x="3443986" y="7162800"/>
                </a:lnTo>
                <a:lnTo>
                  <a:pt x="3466112" y="7124700"/>
                </a:lnTo>
                <a:lnTo>
                  <a:pt x="3487828" y="7086600"/>
                </a:lnTo>
                <a:lnTo>
                  <a:pt x="3509134" y="7048500"/>
                </a:lnTo>
                <a:lnTo>
                  <a:pt x="3530030" y="7010400"/>
                </a:lnTo>
                <a:lnTo>
                  <a:pt x="3550517" y="6959600"/>
                </a:lnTo>
                <a:lnTo>
                  <a:pt x="3570594" y="6921500"/>
                </a:lnTo>
                <a:lnTo>
                  <a:pt x="3590261" y="6883400"/>
                </a:lnTo>
                <a:lnTo>
                  <a:pt x="3609518" y="6845300"/>
                </a:lnTo>
                <a:lnTo>
                  <a:pt x="3628366" y="6794500"/>
                </a:lnTo>
                <a:lnTo>
                  <a:pt x="3646804" y="6756400"/>
                </a:lnTo>
                <a:lnTo>
                  <a:pt x="3664832" y="6718300"/>
                </a:lnTo>
                <a:lnTo>
                  <a:pt x="3682451" y="6667500"/>
                </a:lnTo>
                <a:lnTo>
                  <a:pt x="3699659" y="6629400"/>
                </a:lnTo>
                <a:lnTo>
                  <a:pt x="3716458" y="6591300"/>
                </a:lnTo>
                <a:lnTo>
                  <a:pt x="3732848" y="6540500"/>
                </a:lnTo>
                <a:lnTo>
                  <a:pt x="3748827" y="6502400"/>
                </a:lnTo>
                <a:lnTo>
                  <a:pt x="3764397" y="6464300"/>
                </a:lnTo>
                <a:lnTo>
                  <a:pt x="3779557" y="6413500"/>
                </a:lnTo>
                <a:lnTo>
                  <a:pt x="3794307" y="6375400"/>
                </a:lnTo>
                <a:lnTo>
                  <a:pt x="3808648" y="6337300"/>
                </a:lnTo>
                <a:lnTo>
                  <a:pt x="3822579" y="6286500"/>
                </a:lnTo>
                <a:lnTo>
                  <a:pt x="3836100" y="6248400"/>
                </a:lnTo>
                <a:lnTo>
                  <a:pt x="3849212" y="6197600"/>
                </a:lnTo>
                <a:lnTo>
                  <a:pt x="3861913" y="6159500"/>
                </a:lnTo>
                <a:lnTo>
                  <a:pt x="3874205" y="6121400"/>
                </a:lnTo>
                <a:lnTo>
                  <a:pt x="3886088" y="6070600"/>
                </a:lnTo>
                <a:lnTo>
                  <a:pt x="3897560" y="6032500"/>
                </a:lnTo>
                <a:lnTo>
                  <a:pt x="3908623" y="5981700"/>
                </a:lnTo>
                <a:lnTo>
                  <a:pt x="3919276" y="5943600"/>
                </a:lnTo>
                <a:lnTo>
                  <a:pt x="3929519" y="5892800"/>
                </a:lnTo>
                <a:lnTo>
                  <a:pt x="3939353" y="5854700"/>
                </a:lnTo>
                <a:lnTo>
                  <a:pt x="3948777" y="5803900"/>
                </a:lnTo>
                <a:lnTo>
                  <a:pt x="3957791" y="5765800"/>
                </a:lnTo>
                <a:lnTo>
                  <a:pt x="3966395" y="5727700"/>
                </a:lnTo>
                <a:lnTo>
                  <a:pt x="3974590" y="5676900"/>
                </a:lnTo>
                <a:lnTo>
                  <a:pt x="3982375" y="5638800"/>
                </a:lnTo>
                <a:lnTo>
                  <a:pt x="3989750" y="5588000"/>
                </a:lnTo>
                <a:lnTo>
                  <a:pt x="3996715" y="5549900"/>
                </a:lnTo>
                <a:lnTo>
                  <a:pt x="4003271" y="5499100"/>
                </a:lnTo>
                <a:lnTo>
                  <a:pt x="4009417" y="5461000"/>
                </a:lnTo>
                <a:lnTo>
                  <a:pt x="4015153" y="5410200"/>
                </a:lnTo>
                <a:lnTo>
                  <a:pt x="4020480" y="5372100"/>
                </a:lnTo>
                <a:lnTo>
                  <a:pt x="4025397" y="5321300"/>
                </a:lnTo>
                <a:lnTo>
                  <a:pt x="4029904" y="5283200"/>
                </a:lnTo>
                <a:lnTo>
                  <a:pt x="4034001" y="5232400"/>
                </a:lnTo>
                <a:lnTo>
                  <a:pt x="4037689" y="5181600"/>
                </a:lnTo>
                <a:lnTo>
                  <a:pt x="4040966" y="5143500"/>
                </a:lnTo>
                <a:lnTo>
                  <a:pt x="4043835" y="5092700"/>
                </a:lnTo>
                <a:lnTo>
                  <a:pt x="4046293" y="5054600"/>
                </a:lnTo>
                <a:lnTo>
                  <a:pt x="4048342" y="5003800"/>
                </a:lnTo>
                <a:lnTo>
                  <a:pt x="4049981" y="4965700"/>
                </a:lnTo>
                <a:lnTo>
                  <a:pt x="4051210" y="4914900"/>
                </a:lnTo>
                <a:lnTo>
                  <a:pt x="4052029" y="4876800"/>
                </a:lnTo>
                <a:lnTo>
                  <a:pt x="4052439" y="4826000"/>
                </a:lnTo>
                <a:lnTo>
                  <a:pt x="4052439" y="4787900"/>
                </a:lnTo>
                <a:lnTo>
                  <a:pt x="4052029" y="4737100"/>
                </a:lnTo>
                <a:lnTo>
                  <a:pt x="4051210" y="4699000"/>
                </a:lnTo>
                <a:lnTo>
                  <a:pt x="4049981" y="4648200"/>
                </a:lnTo>
                <a:lnTo>
                  <a:pt x="4048342" y="4610100"/>
                </a:lnTo>
                <a:lnTo>
                  <a:pt x="4046293" y="4559300"/>
                </a:lnTo>
                <a:lnTo>
                  <a:pt x="4043835" y="4521200"/>
                </a:lnTo>
                <a:lnTo>
                  <a:pt x="4040966" y="4470400"/>
                </a:lnTo>
                <a:lnTo>
                  <a:pt x="4037689" y="4419600"/>
                </a:lnTo>
                <a:lnTo>
                  <a:pt x="4034001" y="4381500"/>
                </a:lnTo>
                <a:lnTo>
                  <a:pt x="4029904" y="4330700"/>
                </a:lnTo>
                <a:lnTo>
                  <a:pt x="4025397" y="4292600"/>
                </a:lnTo>
                <a:lnTo>
                  <a:pt x="4020480" y="4241800"/>
                </a:lnTo>
                <a:lnTo>
                  <a:pt x="4015153" y="4203700"/>
                </a:lnTo>
                <a:lnTo>
                  <a:pt x="4009417" y="4152900"/>
                </a:lnTo>
                <a:lnTo>
                  <a:pt x="4003271" y="4114800"/>
                </a:lnTo>
                <a:lnTo>
                  <a:pt x="3996715" y="4064000"/>
                </a:lnTo>
                <a:lnTo>
                  <a:pt x="3989750" y="4025900"/>
                </a:lnTo>
                <a:lnTo>
                  <a:pt x="3982375" y="3975100"/>
                </a:lnTo>
                <a:lnTo>
                  <a:pt x="3974590" y="3937000"/>
                </a:lnTo>
                <a:lnTo>
                  <a:pt x="3966395" y="3886200"/>
                </a:lnTo>
                <a:lnTo>
                  <a:pt x="3957791" y="3848100"/>
                </a:lnTo>
                <a:lnTo>
                  <a:pt x="3948777" y="3797300"/>
                </a:lnTo>
                <a:lnTo>
                  <a:pt x="3939353" y="3759200"/>
                </a:lnTo>
                <a:lnTo>
                  <a:pt x="3929519" y="3721100"/>
                </a:lnTo>
                <a:lnTo>
                  <a:pt x="3919276" y="3670300"/>
                </a:lnTo>
                <a:lnTo>
                  <a:pt x="3908623" y="3632200"/>
                </a:lnTo>
                <a:lnTo>
                  <a:pt x="3897560" y="3581400"/>
                </a:lnTo>
                <a:lnTo>
                  <a:pt x="3886088" y="3543300"/>
                </a:lnTo>
                <a:lnTo>
                  <a:pt x="3874205" y="3492500"/>
                </a:lnTo>
                <a:lnTo>
                  <a:pt x="3861913" y="3454400"/>
                </a:lnTo>
                <a:lnTo>
                  <a:pt x="3849212" y="3416300"/>
                </a:lnTo>
                <a:lnTo>
                  <a:pt x="3836100" y="3365500"/>
                </a:lnTo>
                <a:lnTo>
                  <a:pt x="3822579" y="3327400"/>
                </a:lnTo>
                <a:lnTo>
                  <a:pt x="3808648" y="3276600"/>
                </a:lnTo>
                <a:lnTo>
                  <a:pt x="3794307" y="3238500"/>
                </a:lnTo>
                <a:lnTo>
                  <a:pt x="3779557" y="3200400"/>
                </a:lnTo>
                <a:lnTo>
                  <a:pt x="3764397" y="3149600"/>
                </a:lnTo>
                <a:lnTo>
                  <a:pt x="3748827" y="3111500"/>
                </a:lnTo>
                <a:lnTo>
                  <a:pt x="3732848" y="3060700"/>
                </a:lnTo>
                <a:lnTo>
                  <a:pt x="3716458" y="3022600"/>
                </a:lnTo>
                <a:lnTo>
                  <a:pt x="3699659" y="2984500"/>
                </a:lnTo>
                <a:lnTo>
                  <a:pt x="3682451" y="2933700"/>
                </a:lnTo>
                <a:lnTo>
                  <a:pt x="3664832" y="2895600"/>
                </a:lnTo>
                <a:lnTo>
                  <a:pt x="3646804" y="2857500"/>
                </a:lnTo>
                <a:lnTo>
                  <a:pt x="3628366" y="2819400"/>
                </a:lnTo>
                <a:lnTo>
                  <a:pt x="3609518" y="2768600"/>
                </a:lnTo>
                <a:lnTo>
                  <a:pt x="3590261" y="2730500"/>
                </a:lnTo>
                <a:lnTo>
                  <a:pt x="3570594" y="2692400"/>
                </a:lnTo>
                <a:lnTo>
                  <a:pt x="3550517" y="2654300"/>
                </a:lnTo>
                <a:lnTo>
                  <a:pt x="3530030" y="2603500"/>
                </a:lnTo>
                <a:lnTo>
                  <a:pt x="3509134" y="2565400"/>
                </a:lnTo>
                <a:lnTo>
                  <a:pt x="3487828" y="2527300"/>
                </a:lnTo>
                <a:lnTo>
                  <a:pt x="3466112" y="2489200"/>
                </a:lnTo>
                <a:lnTo>
                  <a:pt x="3443986" y="2451100"/>
                </a:lnTo>
                <a:lnTo>
                  <a:pt x="3421451" y="2400300"/>
                </a:lnTo>
                <a:lnTo>
                  <a:pt x="3398506" y="2362200"/>
                </a:lnTo>
                <a:lnTo>
                  <a:pt x="3375151" y="2324100"/>
                </a:lnTo>
                <a:lnTo>
                  <a:pt x="3351387" y="2286000"/>
                </a:lnTo>
                <a:lnTo>
                  <a:pt x="3327212" y="2247900"/>
                </a:lnTo>
                <a:lnTo>
                  <a:pt x="3302629" y="2209800"/>
                </a:lnTo>
                <a:lnTo>
                  <a:pt x="3277635" y="2171700"/>
                </a:lnTo>
                <a:lnTo>
                  <a:pt x="3252231" y="2133600"/>
                </a:lnTo>
                <a:lnTo>
                  <a:pt x="3226418" y="2095500"/>
                </a:lnTo>
                <a:lnTo>
                  <a:pt x="3200195" y="2044700"/>
                </a:lnTo>
                <a:lnTo>
                  <a:pt x="3173563" y="2006600"/>
                </a:lnTo>
                <a:lnTo>
                  <a:pt x="3146520" y="1968500"/>
                </a:lnTo>
                <a:lnTo>
                  <a:pt x="3119068" y="1930400"/>
                </a:lnTo>
                <a:lnTo>
                  <a:pt x="3091207" y="1892300"/>
                </a:lnTo>
                <a:lnTo>
                  <a:pt x="3062935" y="1866900"/>
                </a:lnTo>
                <a:lnTo>
                  <a:pt x="3034254" y="1828800"/>
                </a:lnTo>
                <a:lnTo>
                  <a:pt x="3005163" y="1790700"/>
                </a:lnTo>
                <a:lnTo>
                  <a:pt x="2975662" y="1752600"/>
                </a:lnTo>
                <a:lnTo>
                  <a:pt x="2945752" y="1714500"/>
                </a:lnTo>
                <a:lnTo>
                  <a:pt x="2915431" y="1676400"/>
                </a:lnTo>
                <a:lnTo>
                  <a:pt x="2884701" y="1638300"/>
                </a:lnTo>
                <a:lnTo>
                  <a:pt x="2853562" y="1600200"/>
                </a:lnTo>
                <a:lnTo>
                  <a:pt x="2822012" y="1562100"/>
                </a:lnTo>
                <a:lnTo>
                  <a:pt x="2790053" y="1536700"/>
                </a:lnTo>
                <a:lnTo>
                  <a:pt x="2757684" y="1498600"/>
                </a:lnTo>
                <a:lnTo>
                  <a:pt x="2724906" y="1460500"/>
                </a:lnTo>
                <a:lnTo>
                  <a:pt x="2691717" y="1422400"/>
                </a:lnTo>
                <a:lnTo>
                  <a:pt x="2658119" y="1397000"/>
                </a:lnTo>
                <a:lnTo>
                  <a:pt x="2624112" y="1358900"/>
                </a:lnTo>
                <a:lnTo>
                  <a:pt x="2589772" y="1320800"/>
                </a:lnTo>
                <a:lnTo>
                  <a:pt x="2555181" y="1295400"/>
                </a:lnTo>
                <a:lnTo>
                  <a:pt x="2485256" y="1219200"/>
                </a:lnTo>
                <a:lnTo>
                  <a:pt x="2449929" y="1193800"/>
                </a:lnTo>
                <a:lnTo>
                  <a:pt x="2414362" y="1155700"/>
                </a:lnTo>
                <a:lnTo>
                  <a:pt x="2378559" y="1130300"/>
                </a:lnTo>
                <a:lnTo>
                  <a:pt x="2342523" y="1092200"/>
                </a:lnTo>
                <a:lnTo>
                  <a:pt x="2269763" y="1041400"/>
                </a:lnTo>
                <a:lnTo>
                  <a:pt x="2233045" y="1003300"/>
                </a:lnTo>
                <a:lnTo>
                  <a:pt x="2158950" y="952500"/>
                </a:lnTo>
                <a:lnTo>
                  <a:pt x="2121578" y="914400"/>
                </a:lnTo>
                <a:lnTo>
                  <a:pt x="1931603" y="787400"/>
                </a:lnTo>
                <a:lnTo>
                  <a:pt x="1893006" y="762000"/>
                </a:lnTo>
                <a:lnTo>
                  <a:pt x="1854215" y="723900"/>
                </a:lnTo>
                <a:lnTo>
                  <a:pt x="1815234" y="698500"/>
                </a:lnTo>
                <a:lnTo>
                  <a:pt x="1776065" y="685800"/>
                </a:lnTo>
                <a:lnTo>
                  <a:pt x="1537285" y="533400"/>
                </a:lnTo>
                <a:lnTo>
                  <a:pt x="1496889" y="520700"/>
                </a:lnTo>
                <a:lnTo>
                  <a:pt x="1415610" y="469900"/>
                </a:lnTo>
                <a:lnTo>
                  <a:pt x="1374734" y="457200"/>
                </a:lnTo>
                <a:lnTo>
                  <a:pt x="1292523" y="406400"/>
                </a:lnTo>
                <a:lnTo>
                  <a:pt x="1251194" y="393700"/>
                </a:lnTo>
                <a:lnTo>
                  <a:pt x="1209720" y="368300"/>
                </a:lnTo>
                <a:lnTo>
                  <a:pt x="1168105" y="355600"/>
                </a:lnTo>
                <a:lnTo>
                  <a:pt x="1126350" y="330200"/>
                </a:lnTo>
                <a:lnTo>
                  <a:pt x="1042438" y="304800"/>
                </a:lnTo>
                <a:lnTo>
                  <a:pt x="1000286" y="279400"/>
                </a:lnTo>
                <a:lnTo>
                  <a:pt x="915605" y="254000"/>
                </a:lnTo>
                <a:lnTo>
                  <a:pt x="873082" y="228600"/>
                </a:lnTo>
                <a:lnTo>
                  <a:pt x="615589" y="152400"/>
                </a:lnTo>
                <a:lnTo>
                  <a:pt x="572309" y="127000"/>
                </a:lnTo>
                <a:lnTo>
                  <a:pt x="528932" y="114300"/>
                </a:lnTo>
                <a:lnTo>
                  <a:pt x="485463" y="114300"/>
                </a:lnTo>
                <a:lnTo>
                  <a:pt x="222866" y="38100"/>
                </a:lnTo>
                <a:lnTo>
                  <a:pt x="178831" y="38100"/>
                </a:lnTo>
                <a:lnTo>
                  <a:pt x="90559" y="12700"/>
                </a:lnTo>
                <a:lnTo>
                  <a:pt x="46328" y="12700"/>
                </a:lnTo>
                <a:lnTo>
                  <a:pt x="2037" y="0"/>
                </a:lnTo>
                <a:close/>
              </a:path>
            </a:pathLst>
          </a:custGeom>
          <a:solidFill>
            <a:srgbClr val="FF2B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883900" y="9055100"/>
            <a:ext cx="2120900" cy="698500"/>
          </a:xfrm>
          <a:custGeom>
            <a:avLst/>
            <a:gdLst/>
            <a:ahLst/>
            <a:cxnLst/>
            <a:rect l="l" t="t" r="r" b="b"/>
            <a:pathLst>
              <a:path w="2120900" h="698500">
                <a:moveTo>
                  <a:pt x="0" y="0"/>
                </a:moveTo>
                <a:lnTo>
                  <a:pt x="2120900" y="0"/>
                </a:lnTo>
                <a:lnTo>
                  <a:pt x="2120900" y="698500"/>
                </a:lnTo>
                <a:lnTo>
                  <a:pt x="0" y="698500"/>
                </a:lnTo>
                <a:lnTo>
                  <a:pt x="0" y="0"/>
                </a:lnTo>
                <a:close/>
              </a:path>
            </a:pathLst>
          </a:custGeom>
          <a:solidFill>
            <a:srgbClr val="FF2B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8953" y="236778"/>
            <a:ext cx="12686893" cy="771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2400" y="3784600"/>
            <a:ext cx="12700000" cy="2532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59038" y="215900"/>
            <a:ext cx="7746365" cy="9537700"/>
          </a:xfrm>
          <a:custGeom>
            <a:avLst/>
            <a:gdLst/>
            <a:ahLst/>
            <a:cxnLst/>
            <a:rect l="l" t="t" r="r" b="b"/>
            <a:pathLst>
              <a:path w="7746365" h="9537700">
                <a:moveTo>
                  <a:pt x="5967878" y="114300"/>
                </a:moveTo>
                <a:lnTo>
                  <a:pt x="3785611" y="114300"/>
                </a:lnTo>
                <a:lnTo>
                  <a:pt x="3221999" y="279400"/>
                </a:lnTo>
                <a:lnTo>
                  <a:pt x="3179360" y="304800"/>
                </a:lnTo>
                <a:lnTo>
                  <a:pt x="3052157" y="342900"/>
                </a:lnTo>
                <a:lnTo>
                  <a:pt x="3010005" y="368300"/>
                </a:lnTo>
                <a:lnTo>
                  <a:pt x="2967982" y="381000"/>
                </a:lnTo>
                <a:lnTo>
                  <a:pt x="2926092" y="406400"/>
                </a:lnTo>
                <a:lnTo>
                  <a:pt x="2842723" y="431800"/>
                </a:lnTo>
                <a:lnTo>
                  <a:pt x="2759920" y="482600"/>
                </a:lnTo>
                <a:lnTo>
                  <a:pt x="2718739" y="495300"/>
                </a:lnTo>
                <a:lnTo>
                  <a:pt x="2677709" y="520700"/>
                </a:lnTo>
                <a:lnTo>
                  <a:pt x="2636833" y="533400"/>
                </a:lnTo>
                <a:lnTo>
                  <a:pt x="2515159" y="609600"/>
                </a:lnTo>
                <a:lnTo>
                  <a:pt x="2474930" y="622300"/>
                </a:lnTo>
                <a:lnTo>
                  <a:pt x="2394981" y="673100"/>
                </a:lnTo>
                <a:lnTo>
                  <a:pt x="2159440" y="825500"/>
                </a:lnTo>
                <a:lnTo>
                  <a:pt x="1968451" y="952500"/>
                </a:lnTo>
                <a:lnTo>
                  <a:pt x="1930868" y="990600"/>
                </a:lnTo>
                <a:lnTo>
                  <a:pt x="1819401" y="1066800"/>
                </a:lnTo>
                <a:lnTo>
                  <a:pt x="1782684" y="1104900"/>
                </a:lnTo>
                <a:lnTo>
                  <a:pt x="1746190" y="1130300"/>
                </a:lnTo>
                <a:lnTo>
                  <a:pt x="1709924" y="1168400"/>
                </a:lnTo>
                <a:lnTo>
                  <a:pt x="1638085" y="1219200"/>
                </a:lnTo>
                <a:lnTo>
                  <a:pt x="1567191" y="1295400"/>
                </a:lnTo>
                <a:lnTo>
                  <a:pt x="1532106" y="1320800"/>
                </a:lnTo>
                <a:lnTo>
                  <a:pt x="1497267" y="1358900"/>
                </a:lnTo>
                <a:lnTo>
                  <a:pt x="1462676" y="1384300"/>
                </a:lnTo>
                <a:lnTo>
                  <a:pt x="1428336" y="1422400"/>
                </a:lnTo>
                <a:lnTo>
                  <a:pt x="1394328" y="1460500"/>
                </a:lnTo>
                <a:lnTo>
                  <a:pt x="1360730" y="1485900"/>
                </a:lnTo>
                <a:lnTo>
                  <a:pt x="1327541" y="1524000"/>
                </a:lnTo>
                <a:lnTo>
                  <a:pt x="1294763" y="1562100"/>
                </a:lnTo>
                <a:lnTo>
                  <a:pt x="1262394" y="1600200"/>
                </a:lnTo>
                <a:lnTo>
                  <a:pt x="1230434" y="1638300"/>
                </a:lnTo>
                <a:lnTo>
                  <a:pt x="1198885" y="1663700"/>
                </a:lnTo>
                <a:lnTo>
                  <a:pt x="1167745" y="1701800"/>
                </a:lnTo>
                <a:lnTo>
                  <a:pt x="1137015" y="1739900"/>
                </a:lnTo>
                <a:lnTo>
                  <a:pt x="1106694" y="1778000"/>
                </a:lnTo>
                <a:lnTo>
                  <a:pt x="1076784" y="1816100"/>
                </a:lnTo>
                <a:lnTo>
                  <a:pt x="1047283" y="1854200"/>
                </a:lnTo>
                <a:lnTo>
                  <a:pt x="1018191" y="1892300"/>
                </a:lnTo>
                <a:lnTo>
                  <a:pt x="989510" y="1930400"/>
                </a:lnTo>
                <a:lnTo>
                  <a:pt x="961238" y="1968500"/>
                </a:lnTo>
                <a:lnTo>
                  <a:pt x="933376" y="2006600"/>
                </a:lnTo>
                <a:lnTo>
                  <a:pt x="905924" y="2044700"/>
                </a:lnTo>
                <a:lnTo>
                  <a:pt x="878881" y="2082800"/>
                </a:lnTo>
                <a:lnTo>
                  <a:pt x="852249" y="2120900"/>
                </a:lnTo>
                <a:lnTo>
                  <a:pt x="826026" y="2159000"/>
                </a:lnTo>
                <a:lnTo>
                  <a:pt x="800212" y="2197100"/>
                </a:lnTo>
                <a:lnTo>
                  <a:pt x="774809" y="2235200"/>
                </a:lnTo>
                <a:lnTo>
                  <a:pt x="749815" y="2273300"/>
                </a:lnTo>
                <a:lnTo>
                  <a:pt x="725231" y="2311400"/>
                </a:lnTo>
                <a:lnTo>
                  <a:pt x="701056" y="2349500"/>
                </a:lnTo>
                <a:lnTo>
                  <a:pt x="677292" y="2387600"/>
                </a:lnTo>
                <a:lnTo>
                  <a:pt x="653937" y="2425700"/>
                </a:lnTo>
                <a:lnTo>
                  <a:pt x="630992" y="2463800"/>
                </a:lnTo>
                <a:lnTo>
                  <a:pt x="608456" y="2514600"/>
                </a:lnTo>
                <a:lnTo>
                  <a:pt x="586331" y="2552700"/>
                </a:lnTo>
                <a:lnTo>
                  <a:pt x="564615" y="2590800"/>
                </a:lnTo>
                <a:lnTo>
                  <a:pt x="543308" y="2628900"/>
                </a:lnTo>
                <a:lnTo>
                  <a:pt x="522412" y="2667000"/>
                </a:lnTo>
                <a:lnTo>
                  <a:pt x="501925" y="2717800"/>
                </a:lnTo>
                <a:lnTo>
                  <a:pt x="481848" y="2755900"/>
                </a:lnTo>
                <a:lnTo>
                  <a:pt x="462181" y="2794000"/>
                </a:lnTo>
                <a:lnTo>
                  <a:pt x="442923" y="2832100"/>
                </a:lnTo>
                <a:lnTo>
                  <a:pt x="424075" y="2882900"/>
                </a:lnTo>
                <a:lnTo>
                  <a:pt x="405637" y="2921000"/>
                </a:lnTo>
                <a:lnTo>
                  <a:pt x="387609" y="2959100"/>
                </a:lnTo>
                <a:lnTo>
                  <a:pt x="369990" y="3009900"/>
                </a:lnTo>
                <a:lnTo>
                  <a:pt x="352781" y="3048000"/>
                </a:lnTo>
                <a:lnTo>
                  <a:pt x="335982" y="3086100"/>
                </a:lnTo>
                <a:lnTo>
                  <a:pt x="319593" y="3136900"/>
                </a:lnTo>
                <a:lnTo>
                  <a:pt x="303613" y="3175000"/>
                </a:lnTo>
                <a:lnTo>
                  <a:pt x="288043" y="3213100"/>
                </a:lnTo>
                <a:lnTo>
                  <a:pt x="272883" y="3263900"/>
                </a:lnTo>
                <a:lnTo>
                  <a:pt x="258133" y="3302000"/>
                </a:lnTo>
                <a:lnTo>
                  <a:pt x="243792" y="3340100"/>
                </a:lnTo>
                <a:lnTo>
                  <a:pt x="229861" y="3390900"/>
                </a:lnTo>
                <a:lnTo>
                  <a:pt x="216340" y="3429000"/>
                </a:lnTo>
                <a:lnTo>
                  <a:pt x="203228" y="3479800"/>
                </a:lnTo>
                <a:lnTo>
                  <a:pt x="190526" y="3517900"/>
                </a:lnTo>
                <a:lnTo>
                  <a:pt x="178234" y="3556000"/>
                </a:lnTo>
                <a:lnTo>
                  <a:pt x="166352" y="3606800"/>
                </a:lnTo>
                <a:lnTo>
                  <a:pt x="154879" y="3644900"/>
                </a:lnTo>
                <a:lnTo>
                  <a:pt x="143817" y="3695700"/>
                </a:lnTo>
                <a:lnTo>
                  <a:pt x="133163" y="3733800"/>
                </a:lnTo>
                <a:lnTo>
                  <a:pt x="122920" y="3784600"/>
                </a:lnTo>
                <a:lnTo>
                  <a:pt x="113086" y="3822700"/>
                </a:lnTo>
                <a:lnTo>
                  <a:pt x="103663" y="3873500"/>
                </a:lnTo>
                <a:lnTo>
                  <a:pt x="94648" y="3911600"/>
                </a:lnTo>
                <a:lnTo>
                  <a:pt x="86044" y="3962400"/>
                </a:lnTo>
                <a:lnTo>
                  <a:pt x="77849" y="4000500"/>
                </a:lnTo>
                <a:lnTo>
                  <a:pt x="70064" y="4051300"/>
                </a:lnTo>
                <a:lnTo>
                  <a:pt x="62689" y="4089400"/>
                </a:lnTo>
                <a:lnTo>
                  <a:pt x="55723" y="4140200"/>
                </a:lnTo>
                <a:lnTo>
                  <a:pt x="49168" y="4178300"/>
                </a:lnTo>
                <a:lnTo>
                  <a:pt x="43022" y="4229100"/>
                </a:lnTo>
                <a:lnTo>
                  <a:pt x="37285" y="4267200"/>
                </a:lnTo>
                <a:lnTo>
                  <a:pt x="31959" y="4318000"/>
                </a:lnTo>
                <a:lnTo>
                  <a:pt x="27042" y="4356100"/>
                </a:lnTo>
                <a:lnTo>
                  <a:pt x="22535" y="4406900"/>
                </a:lnTo>
                <a:lnTo>
                  <a:pt x="18438" y="4445000"/>
                </a:lnTo>
                <a:lnTo>
                  <a:pt x="14750" y="4495800"/>
                </a:lnTo>
                <a:lnTo>
                  <a:pt x="11472" y="4533900"/>
                </a:lnTo>
                <a:lnTo>
                  <a:pt x="8604" y="4584700"/>
                </a:lnTo>
                <a:lnTo>
                  <a:pt x="6146" y="4622800"/>
                </a:lnTo>
                <a:lnTo>
                  <a:pt x="4097" y="4673600"/>
                </a:lnTo>
                <a:lnTo>
                  <a:pt x="2458" y="4711700"/>
                </a:lnTo>
                <a:lnTo>
                  <a:pt x="1229" y="4762500"/>
                </a:lnTo>
                <a:lnTo>
                  <a:pt x="409" y="4800600"/>
                </a:lnTo>
                <a:lnTo>
                  <a:pt x="0" y="4851400"/>
                </a:lnTo>
                <a:lnTo>
                  <a:pt x="0" y="4889500"/>
                </a:lnTo>
                <a:lnTo>
                  <a:pt x="409" y="4940300"/>
                </a:lnTo>
                <a:lnTo>
                  <a:pt x="1229" y="4978400"/>
                </a:lnTo>
                <a:lnTo>
                  <a:pt x="2458" y="5029200"/>
                </a:lnTo>
                <a:lnTo>
                  <a:pt x="4097" y="5067300"/>
                </a:lnTo>
                <a:lnTo>
                  <a:pt x="6146" y="5118100"/>
                </a:lnTo>
                <a:lnTo>
                  <a:pt x="8604" y="5168900"/>
                </a:lnTo>
                <a:lnTo>
                  <a:pt x="11472" y="5207000"/>
                </a:lnTo>
                <a:lnTo>
                  <a:pt x="14750" y="5257800"/>
                </a:lnTo>
                <a:lnTo>
                  <a:pt x="18438" y="5295900"/>
                </a:lnTo>
                <a:lnTo>
                  <a:pt x="22535" y="5346700"/>
                </a:lnTo>
                <a:lnTo>
                  <a:pt x="27042" y="5384800"/>
                </a:lnTo>
                <a:lnTo>
                  <a:pt x="31959" y="5435600"/>
                </a:lnTo>
                <a:lnTo>
                  <a:pt x="37285" y="5473700"/>
                </a:lnTo>
                <a:lnTo>
                  <a:pt x="43022" y="5524500"/>
                </a:lnTo>
                <a:lnTo>
                  <a:pt x="49168" y="5562600"/>
                </a:lnTo>
                <a:lnTo>
                  <a:pt x="55723" y="5613400"/>
                </a:lnTo>
                <a:lnTo>
                  <a:pt x="62689" y="5651500"/>
                </a:lnTo>
                <a:lnTo>
                  <a:pt x="70064" y="5702300"/>
                </a:lnTo>
                <a:lnTo>
                  <a:pt x="77849" y="5740400"/>
                </a:lnTo>
                <a:lnTo>
                  <a:pt x="86044" y="5791200"/>
                </a:lnTo>
                <a:lnTo>
                  <a:pt x="94648" y="5829300"/>
                </a:lnTo>
                <a:lnTo>
                  <a:pt x="103663" y="5880100"/>
                </a:lnTo>
                <a:lnTo>
                  <a:pt x="113086" y="5918200"/>
                </a:lnTo>
                <a:lnTo>
                  <a:pt x="122920" y="5969000"/>
                </a:lnTo>
                <a:lnTo>
                  <a:pt x="133163" y="6007100"/>
                </a:lnTo>
                <a:lnTo>
                  <a:pt x="143817" y="6045200"/>
                </a:lnTo>
                <a:lnTo>
                  <a:pt x="154879" y="6096000"/>
                </a:lnTo>
                <a:lnTo>
                  <a:pt x="166352" y="6134100"/>
                </a:lnTo>
                <a:lnTo>
                  <a:pt x="178234" y="6184900"/>
                </a:lnTo>
                <a:lnTo>
                  <a:pt x="190526" y="6223000"/>
                </a:lnTo>
                <a:lnTo>
                  <a:pt x="203228" y="6273800"/>
                </a:lnTo>
                <a:lnTo>
                  <a:pt x="216340" y="6311900"/>
                </a:lnTo>
                <a:lnTo>
                  <a:pt x="229861" y="6350000"/>
                </a:lnTo>
                <a:lnTo>
                  <a:pt x="243792" y="6400800"/>
                </a:lnTo>
                <a:lnTo>
                  <a:pt x="258133" y="6438900"/>
                </a:lnTo>
                <a:lnTo>
                  <a:pt x="272883" y="6489700"/>
                </a:lnTo>
                <a:lnTo>
                  <a:pt x="288043" y="6527800"/>
                </a:lnTo>
                <a:lnTo>
                  <a:pt x="303613" y="6565900"/>
                </a:lnTo>
                <a:lnTo>
                  <a:pt x="319593" y="6616700"/>
                </a:lnTo>
                <a:lnTo>
                  <a:pt x="335982" y="6654800"/>
                </a:lnTo>
                <a:lnTo>
                  <a:pt x="352781" y="6692900"/>
                </a:lnTo>
                <a:lnTo>
                  <a:pt x="369990" y="6743700"/>
                </a:lnTo>
                <a:lnTo>
                  <a:pt x="387609" y="6781800"/>
                </a:lnTo>
                <a:lnTo>
                  <a:pt x="405637" y="6819900"/>
                </a:lnTo>
                <a:lnTo>
                  <a:pt x="424075" y="6858000"/>
                </a:lnTo>
                <a:lnTo>
                  <a:pt x="442923" y="6908800"/>
                </a:lnTo>
                <a:lnTo>
                  <a:pt x="462181" y="6946900"/>
                </a:lnTo>
                <a:lnTo>
                  <a:pt x="481848" y="6985000"/>
                </a:lnTo>
                <a:lnTo>
                  <a:pt x="501925" y="7035800"/>
                </a:lnTo>
                <a:lnTo>
                  <a:pt x="522412" y="7073900"/>
                </a:lnTo>
                <a:lnTo>
                  <a:pt x="543308" y="7112000"/>
                </a:lnTo>
                <a:lnTo>
                  <a:pt x="564615" y="7150100"/>
                </a:lnTo>
                <a:lnTo>
                  <a:pt x="586331" y="7188200"/>
                </a:lnTo>
                <a:lnTo>
                  <a:pt x="608456" y="7239000"/>
                </a:lnTo>
                <a:lnTo>
                  <a:pt x="630992" y="7277100"/>
                </a:lnTo>
                <a:lnTo>
                  <a:pt x="653937" y="7315200"/>
                </a:lnTo>
                <a:lnTo>
                  <a:pt x="677292" y="7353300"/>
                </a:lnTo>
                <a:lnTo>
                  <a:pt x="701056" y="7391400"/>
                </a:lnTo>
                <a:lnTo>
                  <a:pt x="725231" y="7429500"/>
                </a:lnTo>
                <a:lnTo>
                  <a:pt x="749815" y="7467600"/>
                </a:lnTo>
                <a:lnTo>
                  <a:pt x="774809" y="7505700"/>
                </a:lnTo>
                <a:lnTo>
                  <a:pt x="800212" y="7556500"/>
                </a:lnTo>
                <a:lnTo>
                  <a:pt x="826026" y="7594600"/>
                </a:lnTo>
                <a:lnTo>
                  <a:pt x="852249" y="7632700"/>
                </a:lnTo>
                <a:lnTo>
                  <a:pt x="878881" y="7670800"/>
                </a:lnTo>
                <a:lnTo>
                  <a:pt x="905924" y="7708900"/>
                </a:lnTo>
                <a:lnTo>
                  <a:pt x="933376" y="7747000"/>
                </a:lnTo>
                <a:lnTo>
                  <a:pt x="961238" y="7785100"/>
                </a:lnTo>
                <a:lnTo>
                  <a:pt x="989510" y="7823200"/>
                </a:lnTo>
                <a:lnTo>
                  <a:pt x="1018191" y="7848600"/>
                </a:lnTo>
                <a:lnTo>
                  <a:pt x="1047283" y="7886700"/>
                </a:lnTo>
                <a:lnTo>
                  <a:pt x="1076784" y="7924800"/>
                </a:lnTo>
                <a:lnTo>
                  <a:pt x="1106694" y="7962900"/>
                </a:lnTo>
                <a:lnTo>
                  <a:pt x="1137015" y="8001000"/>
                </a:lnTo>
                <a:lnTo>
                  <a:pt x="1167745" y="8039100"/>
                </a:lnTo>
                <a:lnTo>
                  <a:pt x="1198885" y="8077200"/>
                </a:lnTo>
                <a:lnTo>
                  <a:pt x="1230434" y="8115300"/>
                </a:lnTo>
                <a:lnTo>
                  <a:pt x="1262394" y="8140700"/>
                </a:lnTo>
                <a:lnTo>
                  <a:pt x="1294763" y="8178800"/>
                </a:lnTo>
                <a:lnTo>
                  <a:pt x="1327541" y="8216900"/>
                </a:lnTo>
                <a:lnTo>
                  <a:pt x="1360730" y="8255000"/>
                </a:lnTo>
                <a:lnTo>
                  <a:pt x="1394328" y="8280400"/>
                </a:lnTo>
                <a:lnTo>
                  <a:pt x="1428336" y="8318500"/>
                </a:lnTo>
                <a:lnTo>
                  <a:pt x="1462676" y="8356600"/>
                </a:lnTo>
                <a:lnTo>
                  <a:pt x="1497267" y="8382000"/>
                </a:lnTo>
                <a:lnTo>
                  <a:pt x="1567191" y="8458200"/>
                </a:lnTo>
                <a:lnTo>
                  <a:pt x="1602518" y="8483600"/>
                </a:lnTo>
                <a:lnTo>
                  <a:pt x="1638085" y="8521700"/>
                </a:lnTo>
                <a:lnTo>
                  <a:pt x="1673888" y="8547100"/>
                </a:lnTo>
                <a:lnTo>
                  <a:pt x="1709924" y="8585200"/>
                </a:lnTo>
                <a:lnTo>
                  <a:pt x="1782684" y="8636000"/>
                </a:lnTo>
                <a:lnTo>
                  <a:pt x="1819401" y="8674100"/>
                </a:lnTo>
                <a:lnTo>
                  <a:pt x="1893496" y="8724900"/>
                </a:lnTo>
                <a:lnTo>
                  <a:pt x="1930868" y="8763000"/>
                </a:lnTo>
                <a:lnTo>
                  <a:pt x="2120842" y="8890000"/>
                </a:lnTo>
                <a:lnTo>
                  <a:pt x="2159440" y="8928100"/>
                </a:lnTo>
                <a:lnTo>
                  <a:pt x="2276380" y="9004300"/>
                </a:lnTo>
                <a:lnTo>
                  <a:pt x="2315733" y="9017000"/>
                </a:lnTo>
                <a:lnTo>
                  <a:pt x="2515159" y="9144000"/>
                </a:lnTo>
                <a:lnTo>
                  <a:pt x="2555555" y="9156700"/>
                </a:lnTo>
                <a:lnTo>
                  <a:pt x="2636833" y="9207500"/>
                </a:lnTo>
                <a:lnTo>
                  <a:pt x="2677709" y="9220200"/>
                </a:lnTo>
                <a:lnTo>
                  <a:pt x="2759920" y="9271000"/>
                </a:lnTo>
                <a:lnTo>
                  <a:pt x="2801249" y="9283700"/>
                </a:lnTo>
                <a:lnTo>
                  <a:pt x="2842723" y="9309100"/>
                </a:lnTo>
                <a:lnTo>
                  <a:pt x="2884338" y="9321800"/>
                </a:lnTo>
                <a:lnTo>
                  <a:pt x="2926092" y="9347200"/>
                </a:lnTo>
                <a:lnTo>
                  <a:pt x="3010005" y="9372600"/>
                </a:lnTo>
                <a:lnTo>
                  <a:pt x="3052157" y="9398000"/>
                </a:lnTo>
                <a:lnTo>
                  <a:pt x="3136837" y="9423400"/>
                </a:lnTo>
                <a:lnTo>
                  <a:pt x="3179360" y="9448800"/>
                </a:lnTo>
                <a:lnTo>
                  <a:pt x="3393671" y="9512300"/>
                </a:lnTo>
                <a:lnTo>
                  <a:pt x="3436852" y="9537700"/>
                </a:lnTo>
                <a:lnTo>
                  <a:pt x="6316635" y="9537700"/>
                </a:lnTo>
                <a:lnTo>
                  <a:pt x="6359816" y="9512300"/>
                </a:lnTo>
                <a:lnTo>
                  <a:pt x="6574127" y="9448800"/>
                </a:lnTo>
                <a:lnTo>
                  <a:pt x="6616649" y="9423400"/>
                </a:lnTo>
                <a:lnTo>
                  <a:pt x="6701329" y="9398000"/>
                </a:lnTo>
                <a:lnTo>
                  <a:pt x="6743481" y="9372600"/>
                </a:lnTo>
                <a:lnTo>
                  <a:pt x="6827392" y="9347200"/>
                </a:lnTo>
                <a:lnTo>
                  <a:pt x="6869146" y="9321800"/>
                </a:lnTo>
                <a:lnTo>
                  <a:pt x="6910761" y="9309100"/>
                </a:lnTo>
                <a:lnTo>
                  <a:pt x="6952235" y="9283700"/>
                </a:lnTo>
                <a:lnTo>
                  <a:pt x="6993563" y="9271000"/>
                </a:lnTo>
                <a:lnTo>
                  <a:pt x="7075774" y="9220200"/>
                </a:lnTo>
                <a:lnTo>
                  <a:pt x="7116650" y="9207500"/>
                </a:lnTo>
                <a:lnTo>
                  <a:pt x="7197927" y="9156700"/>
                </a:lnTo>
                <a:lnTo>
                  <a:pt x="7238323" y="9144000"/>
                </a:lnTo>
                <a:lnTo>
                  <a:pt x="7437747" y="9017000"/>
                </a:lnTo>
                <a:lnTo>
                  <a:pt x="7477100" y="9004300"/>
                </a:lnTo>
                <a:lnTo>
                  <a:pt x="7594040" y="8928100"/>
                </a:lnTo>
                <a:lnTo>
                  <a:pt x="7632636" y="8890000"/>
                </a:lnTo>
                <a:lnTo>
                  <a:pt x="7709237" y="8839200"/>
                </a:lnTo>
                <a:lnTo>
                  <a:pt x="7745761" y="8813800"/>
                </a:lnTo>
                <a:lnTo>
                  <a:pt x="7745761" y="927100"/>
                </a:lnTo>
                <a:lnTo>
                  <a:pt x="7709237" y="901700"/>
                </a:lnTo>
                <a:lnTo>
                  <a:pt x="7477100" y="749300"/>
                </a:lnTo>
                <a:lnTo>
                  <a:pt x="7278552" y="622300"/>
                </a:lnTo>
                <a:lnTo>
                  <a:pt x="7238323" y="609600"/>
                </a:lnTo>
                <a:lnTo>
                  <a:pt x="7116650" y="533400"/>
                </a:lnTo>
                <a:lnTo>
                  <a:pt x="7075774" y="520700"/>
                </a:lnTo>
                <a:lnTo>
                  <a:pt x="7034744" y="495300"/>
                </a:lnTo>
                <a:lnTo>
                  <a:pt x="6993563" y="482600"/>
                </a:lnTo>
                <a:lnTo>
                  <a:pt x="6910761" y="431800"/>
                </a:lnTo>
                <a:lnTo>
                  <a:pt x="6827392" y="406400"/>
                </a:lnTo>
                <a:lnTo>
                  <a:pt x="6785503" y="381000"/>
                </a:lnTo>
                <a:lnTo>
                  <a:pt x="6743481" y="368300"/>
                </a:lnTo>
                <a:lnTo>
                  <a:pt x="6701329" y="342900"/>
                </a:lnTo>
                <a:lnTo>
                  <a:pt x="6574127" y="304800"/>
                </a:lnTo>
                <a:lnTo>
                  <a:pt x="6531487" y="279400"/>
                </a:lnTo>
                <a:lnTo>
                  <a:pt x="5967878" y="114300"/>
                </a:lnTo>
                <a:close/>
              </a:path>
              <a:path w="7746365" h="9537700">
                <a:moveTo>
                  <a:pt x="5791609" y="76200"/>
                </a:moveTo>
                <a:lnTo>
                  <a:pt x="3961880" y="76200"/>
                </a:lnTo>
                <a:lnTo>
                  <a:pt x="3829574" y="114300"/>
                </a:lnTo>
                <a:lnTo>
                  <a:pt x="5923915" y="114300"/>
                </a:lnTo>
                <a:lnTo>
                  <a:pt x="5791609" y="76200"/>
                </a:lnTo>
                <a:close/>
              </a:path>
              <a:path w="7746365" h="9537700">
                <a:moveTo>
                  <a:pt x="5703087" y="63500"/>
                </a:moveTo>
                <a:lnTo>
                  <a:pt x="4050402" y="63500"/>
                </a:lnTo>
                <a:lnTo>
                  <a:pt x="4006111" y="76200"/>
                </a:lnTo>
                <a:lnTo>
                  <a:pt x="5747378" y="76200"/>
                </a:lnTo>
                <a:lnTo>
                  <a:pt x="5703087" y="63500"/>
                </a:lnTo>
                <a:close/>
              </a:path>
              <a:path w="7746365" h="9537700">
                <a:moveTo>
                  <a:pt x="5569889" y="38100"/>
                </a:moveTo>
                <a:lnTo>
                  <a:pt x="4183600" y="38100"/>
                </a:lnTo>
                <a:lnTo>
                  <a:pt x="4094749" y="63500"/>
                </a:lnTo>
                <a:lnTo>
                  <a:pt x="5658740" y="63500"/>
                </a:lnTo>
                <a:lnTo>
                  <a:pt x="5569889" y="38100"/>
                </a:lnTo>
                <a:close/>
              </a:path>
              <a:path w="7746365" h="9537700">
                <a:moveTo>
                  <a:pt x="5436266" y="25400"/>
                </a:moveTo>
                <a:lnTo>
                  <a:pt x="4317224" y="25400"/>
                </a:lnTo>
                <a:lnTo>
                  <a:pt x="4272641" y="38100"/>
                </a:lnTo>
                <a:lnTo>
                  <a:pt x="5480849" y="38100"/>
                </a:lnTo>
                <a:lnTo>
                  <a:pt x="5436266" y="25400"/>
                </a:lnTo>
                <a:close/>
              </a:path>
              <a:path w="7746365" h="9537700">
                <a:moveTo>
                  <a:pt x="5346988" y="12700"/>
                </a:moveTo>
                <a:lnTo>
                  <a:pt x="4406502" y="12700"/>
                </a:lnTo>
                <a:lnTo>
                  <a:pt x="4361845" y="25400"/>
                </a:lnTo>
                <a:lnTo>
                  <a:pt x="5391644" y="25400"/>
                </a:lnTo>
                <a:lnTo>
                  <a:pt x="5346988" y="12700"/>
                </a:lnTo>
                <a:close/>
              </a:path>
              <a:path w="7746365" h="9537700">
                <a:moveTo>
                  <a:pt x="5168072" y="0"/>
                </a:moveTo>
                <a:lnTo>
                  <a:pt x="4585418" y="0"/>
                </a:lnTo>
                <a:lnTo>
                  <a:pt x="4540651" y="12700"/>
                </a:lnTo>
                <a:lnTo>
                  <a:pt x="5212839" y="12700"/>
                </a:lnTo>
                <a:lnTo>
                  <a:pt x="5168072" y="0"/>
                </a:lnTo>
                <a:close/>
              </a:path>
            </a:pathLst>
          </a:custGeom>
          <a:solidFill>
            <a:srgbClr val="FF2B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4" y="3657606"/>
            <a:ext cx="13004800" cy="2599690"/>
          </a:xfrm>
          <a:custGeom>
            <a:avLst/>
            <a:gdLst/>
            <a:ahLst/>
            <a:cxnLst/>
            <a:rect l="l" t="t" r="r" b="b"/>
            <a:pathLst>
              <a:path w="13004800" h="2599690">
                <a:moveTo>
                  <a:pt x="0" y="0"/>
                </a:moveTo>
                <a:lnTo>
                  <a:pt x="13004800" y="0"/>
                </a:lnTo>
                <a:lnTo>
                  <a:pt x="13004800" y="2599283"/>
                </a:lnTo>
                <a:lnTo>
                  <a:pt x="0" y="2599283"/>
                </a:lnTo>
                <a:lnTo>
                  <a:pt x="0" y="0"/>
                </a:lnTo>
                <a:close/>
              </a:path>
            </a:pathLst>
          </a:custGeom>
          <a:solidFill>
            <a:srgbClr val="FF2B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28296" y="3657606"/>
            <a:ext cx="2476500" cy="2717800"/>
          </a:xfrm>
          <a:custGeom>
            <a:avLst/>
            <a:gdLst/>
            <a:ahLst/>
            <a:cxnLst/>
            <a:rect l="l" t="t" r="r" b="b"/>
            <a:pathLst>
              <a:path w="2476500" h="2717800">
                <a:moveTo>
                  <a:pt x="1358903" y="0"/>
                </a:moveTo>
                <a:lnTo>
                  <a:pt x="1313548" y="752"/>
                </a:lnTo>
                <a:lnTo>
                  <a:pt x="1268234" y="3009"/>
                </a:lnTo>
                <a:lnTo>
                  <a:pt x="1223002" y="6771"/>
                </a:lnTo>
                <a:lnTo>
                  <a:pt x="1177891" y="12038"/>
                </a:lnTo>
                <a:lnTo>
                  <a:pt x="1132943" y="18809"/>
                </a:lnTo>
                <a:lnTo>
                  <a:pt x="1088198" y="27085"/>
                </a:lnTo>
                <a:lnTo>
                  <a:pt x="1043697" y="36866"/>
                </a:lnTo>
                <a:lnTo>
                  <a:pt x="999480" y="48152"/>
                </a:lnTo>
                <a:lnTo>
                  <a:pt x="955589" y="60943"/>
                </a:lnTo>
                <a:lnTo>
                  <a:pt x="912064" y="75238"/>
                </a:lnTo>
                <a:lnTo>
                  <a:pt x="868945" y="91038"/>
                </a:lnTo>
                <a:lnTo>
                  <a:pt x="826273" y="108343"/>
                </a:lnTo>
                <a:lnTo>
                  <a:pt x="784089" y="127153"/>
                </a:lnTo>
                <a:lnTo>
                  <a:pt x="742434" y="147467"/>
                </a:lnTo>
                <a:lnTo>
                  <a:pt x="701347" y="169286"/>
                </a:lnTo>
                <a:lnTo>
                  <a:pt x="660871" y="192610"/>
                </a:lnTo>
                <a:lnTo>
                  <a:pt x="621044" y="217439"/>
                </a:lnTo>
                <a:lnTo>
                  <a:pt x="581909" y="243772"/>
                </a:lnTo>
                <a:lnTo>
                  <a:pt x="543505" y="271610"/>
                </a:lnTo>
                <a:lnTo>
                  <a:pt x="505874" y="300953"/>
                </a:lnTo>
                <a:lnTo>
                  <a:pt x="469056" y="331801"/>
                </a:lnTo>
                <a:lnTo>
                  <a:pt x="433091" y="364154"/>
                </a:lnTo>
                <a:lnTo>
                  <a:pt x="398021" y="398011"/>
                </a:lnTo>
                <a:lnTo>
                  <a:pt x="364163" y="433082"/>
                </a:lnTo>
                <a:lnTo>
                  <a:pt x="331809" y="469046"/>
                </a:lnTo>
                <a:lnTo>
                  <a:pt x="300961" y="505865"/>
                </a:lnTo>
                <a:lnTo>
                  <a:pt x="271617" y="543496"/>
                </a:lnTo>
                <a:lnTo>
                  <a:pt x="243778" y="581899"/>
                </a:lnTo>
                <a:lnTo>
                  <a:pt x="217444" y="621035"/>
                </a:lnTo>
                <a:lnTo>
                  <a:pt x="192615" y="660861"/>
                </a:lnTo>
                <a:lnTo>
                  <a:pt x="169290" y="701338"/>
                </a:lnTo>
                <a:lnTo>
                  <a:pt x="147470" y="742424"/>
                </a:lnTo>
                <a:lnTo>
                  <a:pt x="127156" y="784080"/>
                </a:lnTo>
                <a:lnTo>
                  <a:pt x="108346" y="826264"/>
                </a:lnTo>
                <a:lnTo>
                  <a:pt x="91040" y="868935"/>
                </a:lnTo>
                <a:lnTo>
                  <a:pt x="75240" y="912054"/>
                </a:lnTo>
                <a:lnTo>
                  <a:pt x="60944" y="955580"/>
                </a:lnTo>
                <a:lnTo>
                  <a:pt x="48153" y="999471"/>
                </a:lnTo>
                <a:lnTo>
                  <a:pt x="36867" y="1043687"/>
                </a:lnTo>
                <a:lnTo>
                  <a:pt x="27086" y="1088188"/>
                </a:lnTo>
                <a:lnTo>
                  <a:pt x="18810" y="1132933"/>
                </a:lnTo>
                <a:lnTo>
                  <a:pt x="12038" y="1177881"/>
                </a:lnTo>
                <a:lnTo>
                  <a:pt x="6771" y="1222992"/>
                </a:lnTo>
                <a:lnTo>
                  <a:pt x="3009" y="1268225"/>
                </a:lnTo>
                <a:lnTo>
                  <a:pt x="752" y="1313539"/>
                </a:lnTo>
                <a:lnTo>
                  <a:pt x="0" y="1358893"/>
                </a:lnTo>
                <a:lnTo>
                  <a:pt x="752" y="1404248"/>
                </a:lnTo>
                <a:lnTo>
                  <a:pt x="3009" y="1449562"/>
                </a:lnTo>
                <a:lnTo>
                  <a:pt x="6771" y="1494794"/>
                </a:lnTo>
                <a:lnTo>
                  <a:pt x="12038" y="1539905"/>
                </a:lnTo>
                <a:lnTo>
                  <a:pt x="18810" y="1584853"/>
                </a:lnTo>
                <a:lnTo>
                  <a:pt x="27086" y="1629598"/>
                </a:lnTo>
                <a:lnTo>
                  <a:pt x="36867" y="1674099"/>
                </a:lnTo>
                <a:lnTo>
                  <a:pt x="48153" y="1718315"/>
                </a:lnTo>
                <a:lnTo>
                  <a:pt x="60944" y="1762207"/>
                </a:lnTo>
                <a:lnTo>
                  <a:pt x="75240" y="1805732"/>
                </a:lnTo>
                <a:lnTo>
                  <a:pt x="91040" y="1848851"/>
                </a:lnTo>
                <a:lnTo>
                  <a:pt x="108346" y="1891523"/>
                </a:lnTo>
                <a:lnTo>
                  <a:pt x="127156" y="1933707"/>
                </a:lnTo>
                <a:lnTo>
                  <a:pt x="147470" y="1975362"/>
                </a:lnTo>
                <a:lnTo>
                  <a:pt x="169290" y="2016449"/>
                </a:lnTo>
                <a:lnTo>
                  <a:pt x="192615" y="2056925"/>
                </a:lnTo>
                <a:lnTo>
                  <a:pt x="217444" y="2096752"/>
                </a:lnTo>
                <a:lnTo>
                  <a:pt x="243778" y="2135887"/>
                </a:lnTo>
                <a:lnTo>
                  <a:pt x="271617" y="2174290"/>
                </a:lnTo>
                <a:lnTo>
                  <a:pt x="300961" y="2211922"/>
                </a:lnTo>
                <a:lnTo>
                  <a:pt x="331809" y="2248740"/>
                </a:lnTo>
                <a:lnTo>
                  <a:pt x="364163" y="2284705"/>
                </a:lnTo>
                <a:lnTo>
                  <a:pt x="398021" y="2319775"/>
                </a:lnTo>
                <a:lnTo>
                  <a:pt x="433091" y="2353633"/>
                </a:lnTo>
                <a:lnTo>
                  <a:pt x="469056" y="2385987"/>
                </a:lnTo>
                <a:lnTo>
                  <a:pt x="505874" y="2416835"/>
                </a:lnTo>
                <a:lnTo>
                  <a:pt x="543505" y="2446179"/>
                </a:lnTo>
                <a:lnTo>
                  <a:pt x="581909" y="2474018"/>
                </a:lnTo>
                <a:lnTo>
                  <a:pt x="621044" y="2500352"/>
                </a:lnTo>
                <a:lnTo>
                  <a:pt x="660871" y="2525181"/>
                </a:lnTo>
                <a:lnTo>
                  <a:pt x="701347" y="2548506"/>
                </a:lnTo>
                <a:lnTo>
                  <a:pt x="742434" y="2570325"/>
                </a:lnTo>
                <a:lnTo>
                  <a:pt x="784089" y="2590640"/>
                </a:lnTo>
                <a:lnTo>
                  <a:pt x="826273" y="2609450"/>
                </a:lnTo>
                <a:lnTo>
                  <a:pt x="868945" y="2626756"/>
                </a:lnTo>
                <a:lnTo>
                  <a:pt x="912064" y="2642556"/>
                </a:lnTo>
                <a:lnTo>
                  <a:pt x="955589" y="2656852"/>
                </a:lnTo>
                <a:lnTo>
                  <a:pt x="999480" y="2669643"/>
                </a:lnTo>
                <a:lnTo>
                  <a:pt x="1043697" y="2680929"/>
                </a:lnTo>
                <a:lnTo>
                  <a:pt x="1088198" y="2690710"/>
                </a:lnTo>
                <a:lnTo>
                  <a:pt x="1132943" y="2698986"/>
                </a:lnTo>
                <a:lnTo>
                  <a:pt x="1177891" y="2705758"/>
                </a:lnTo>
                <a:lnTo>
                  <a:pt x="1223002" y="2711025"/>
                </a:lnTo>
                <a:lnTo>
                  <a:pt x="1268234" y="2714787"/>
                </a:lnTo>
                <a:lnTo>
                  <a:pt x="1313548" y="2717044"/>
                </a:lnTo>
                <a:lnTo>
                  <a:pt x="1358903" y="2717796"/>
                </a:lnTo>
                <a:lnTo>
                  <a:pt x="1404257" y="2717044"/>
                </a:lnTo>
                <a:lnTo>
                  <a:pt x="1449571" y="2714787"/>
                </a:lnTo>
                <a:lnTo>
                  <a:pt x="1494804" y="2711025"/>
                </a:lnTo>
                <a:lnTo>
                  <a:pt x="1539915" y="2705758"/>
                </a:lnTo>
                <a:lnTo>
                  <a:pt x="1584863" y="2698986"/>
                </a:lnTo>
                <a:lnTo>
                  <a:pt x="1629607" y="2690710"/>
                </a:lnTo>
                <a:lnTo>
                  <a:pt x="1674108" y="2680929"/>
                </a:lnTo>
                <a:lnTo>
                  <a:pt x="1718325" y="2669643"/>
                </a:lnTo>
                <a:lnTo>
                  <a:pt x="1762216" y="2656852"/>
                </a:lnTo>
                <a:lnTo>
                  <a:pt x="1805741" y="2642556"/>
                </a:lnTo>
                <a:lnTo>
                  <a:pt x="1848860" y="2626756"/>
                </a:lnTo>
                <a:lnTo>
                  <a:pt x="1891532" y="2609450"/>
                </a:lnTo>
                <a:lnTo>
                  <a:pt x="1933716" y="2590640"/>
                </a:lnTo>
                <a:lnTo>
                  <a:pt x="1975372" y="2570325"/>
                </a:lnTo>
                <a:lnTo>
                  <a:pt x="2016458" y="2548506"/>
                </a:lnTo>
                <a:lnTo>
                  <a:pt x="2056935" y="2525181"/>
                </a:lnTo>
                <a:lnTo>
                  <a:pt x="2096761" y="2500352"/>
                </a:lnTo>
                <a:lnTo>
                  <a:pt x="2135896" y="2474018"/>
                </a:lnTo>
                <a:lnTo>
                  <a:pt x="2174300" y="2446179"/>
                </a:lnTo>
                <a:lnTo>
                  <a:pt x="2211931" y="2416835"/>
                </a:lnTo>
                <a:lnTo>
                  <a:pt x="2248750" y="2385987"/>
                </a:lnTo>
                <a:lnTo>
                  <a:pt x="2284714" y="2353633"/>
                </a:lnTo>
                <a:lnTo>
                  <a:pt x="2319785" y="2319775"/>
                </a:lnTo>
                <a:lnTo>
                  <a:pt x="2353645" y="2284705"/>
                </a:lnTo>
                <a:lnTo>
                  <a:pt x="2386001" y="2248740"/>
                </a:lnTo>
                <a:lnTo>
                  <a:pt x="2416852" y="2211922"/>
                </a:lnTo>
                <a:lnTo>
                  <a:pt x="2446197" y="2174290"/>
                </a:lnTo>
                <a:lnTo>
                  <a:pt x="2474038" y="2135887"/>
                </a:lnTo>
                <a:lnTo>
                  <a:pt x="2476503" y="2132225"/>
                </a:lnTo>
                <a:lnTo>
                  <a:pt x="2476503" y="585561"/>
                </a:lnTo>
                <a:lnTo>
                  <a:pt x="2446197" y="543496"/>
                </a:lnTo>
                <a:lnTo>
                  <a:pt x="2416852" y="505865"/>
                </a:lnTo>
                <a:lnTo>
                  <a:pt x="2386001" y="469046"/>
                </a:lnTo>
                <a:lnTo>
                  <a:pt x="2353645" y="433082"/>
                </a:lnTo>
                <a:lnTo>
                  <a:pt x="2319785" y="398011"/>
                </a:lnTo>
                <a:lnTo>
                  <a:pt x="2284714" y="364154"/>
                </a:lnTo>
                <a:lnTo>
                  <a:pt x="2248750" y="331801"/>
                </a:lnTo>
                <a:lnTo>
                  <a:pt x="2211931" y="300953"/>
                </a:lnTo>
                <a:lnTo>
                  <a:pt x="2174300" y="271610"/>
                </a:lnTo>
                <a:lnTo>
                  <a:pt x="2135896" y="243772"/>
                </a:lnTo>
                <a:lnTo>
                  <a:pt x="2096761" y="217439"/>
                </a:lnTo>
                <a:lnTo>
                  <a:pt x="2056935" y="192610"/>
                </a:lnTo>
                <a:lnTo>
                  <a:pt x="2016458" y="169286"/>
                </a:lnTo>
                <a:lnTo>
                  <a:pt x="1975372" y="147467"/>
                </a:lnTo>
                <a:lnTo>
                  <a:pt x="1933716" y="127153"/>
                </a:lnTo>
                <a:lnTo>
                  <a:pt x="1891532" y="108343"/>
                </a:lnTo>
                <a:lnTo>
                  <a:pt x="1848860" y="91038"/>
                </a:lnTo>
                <a:lnTo>
                  <a:pt x="1805741" y="75238"/>
                </a:lnTo>
                <a:lnTo>
                  <a:pt x="1762216" y="60943"/>
                </a:lnTo>
                <a:lnTo>
                  <a:pt x="1718325" y="48152"/>
                </a:lnTo>
                <a:lnTo>
                  <a:pt x="1674108" y="36866"/>
                </a:lnTo>
                <a:lnTo>
                  <a:pt x="1629607" y="27085"/>
                </a:lnTo>
                <a:lnTo>
                  <a:pt x="1584863" y="18809"/>
                </a:lnTo>
                <a:lnTo>
                  <a:pt x="1539915" y="12038"/>
                </a:lnTo>
                <a:lnTo>
                  <a:pt x="1494804" y="6771"/>
                </a:lnTo>
                <a:lnTo>
                  <a:pt x="1449571" y="3009"/>
                </a:lnTo>
                <a:lnTo>
                  <a:pt x="1404257" y="752"/>
                </a:lnTo>
                <a:lnTo>
                  <a:pt x="13589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833100" y="3822700"/>
            <a:ext cx="2044700" cy="220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7960" y="4785777"/>
            <a:ext cx="9991090" cy="1218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90000"/>
              </a:lnSpc>
              <a:defRPr sz="4400">
                <a:solidFill>
                  <a:srgbClr val="FFFFFF"/>
                </a:solidFill>
                <a:latin typeface="Dosis Regular"/>
                <a:ea typeface="Dosis Regular"/>
                <a:cs typeface="Dosis Regular"/>
                <a:sym typeface="Dosis Regular"/>
              </a:defRPr>
            </a:pPr>
            <a:r>
              <a:rPr lang="en-US" dirty="0">
                <a:latin typeface="Lato"/>
              </a:rPr>
              <a:t>The European digital place</a:t>
            </a:r>
          </a:p>
          <a:p>
            <a:pPr>
              <a:lnSpc>
                <a:spcPct val="90000"/>
              </a:lnSpc>
              <a:defRPr sz="4400">
                <a:solidFill>
                  <a:srgbClr val="FFFFFF"/>
                </a:solidFill>
                <a:latin typeface="Dosis Regular"/>
                <a:ea typeface="Dosis Regular"/>
                <a:cs typeface="Dosis Regular"/>
                <a:sym typeface="Dosis Regular"/>
              </a:defRPr>
            </a:pPr>
            <a:r>
              <a:rPr lang="en-US" dirty="0">
                <a:latin typeface="Lato"/>
              </a:rPr>
              <a:t>to innovate, create, succeed ! </a:t>
            </a:r>
          </a:p>
        </p:txBody>
      </p:sp>
      <p:sp>
        <p:nvSpPr>
          <p:cNvPr id="14" name="object 7">
            <a:extLst>
              <a:ext uri="{FF2B5EF4-FFF2-40B4-BE49-F238E27FC236}">
                <a16:creationId xmlns:a16="http://schemas.microsoft.com/office/drawing/2014/main" id="{AA360A9E-F9A8-43B2-B3BA-4EE1E724B257}"/>
              </a:ext>
            </a:extLst>
          </p:cNvPr>
          <p:cNvSpPr txBox="1"/>
          <p:nvPr/>
        </p:nvSpPr>
        <p:spPr>
          <a:xfrm>
            <a:off x="142240" y="3822700"/>
            <a:ext cx="9991090" cy="747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90000"/>
              </a:lnSpc>
              <a:defRPr sz="4400">
                <a:solidFill>
                  <a:srgbClr val="FFFFFF"/>
                </a:solidFill>
                <a:latin typeface="Dosis Regular"/>
                <a:ea typeface="Dosis Regular"/>
                <a:cs typeface="Dosis Regular"/>
                <a:sym typeface="Dosis Regular"/>
              </a:defRPr>
            </a:pPr>
            <a:r>
              <a:rPr lang="en-US" sz="5400" b="1" dirty="0">
                <a:latin typeface="Lato"/>
              </a:rPr>
              <a:t>AIX MARSEILLE FRENCH TECH </a:t>
            </a:r>
          </a:p>
        </p:txBody>
      </p:sp>
      <p:sp>
        <p:nvSpPr>
          <p:cNvPr id="16" name="Titre 15">
            <a:extLst>
              <a:ext uri="{FF2B5EF4-FFF2-40B4-BE49-F238E27FC236}">
                <a16:creationId xmlns:a16="http://schemas.microsoft.com/office/drawing/2014/main" id="{A0B8CC99-8805-4CAD-9BD0-9AB09647A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1600" y="8229600"/>
            <a:ext cx="5283196" cy="1477328"/>
          </a:xfrm>
        </p:spPr>
        <p:txBody>
          <a:bodyPr/>
          <a:lstStyle/>
          <a:p>
            <a:r>
              <a:rPr lang="fr-FR" sz="2400" dirty="0"/>
              <a:t>Olivier Cazzulo </a:t>
            </a:r>
            <a:br>
              <a:rPr lang="fr-FR" sz="2400" dirty="0"/>
            </a:br>
            <a:r>
              <a:rPr lang="fr-FR" sz="2400" dirty="0"/>
              <a:t>Administrateur Medinsoft &amp; AMFT</a:t>
            </a:r>
            <a:br>
              <a:rPr lang="fr-FR" sz="2400" dirty="0"/>
            </a:br>
            <a:r>
              <a:rPr lang="fr-FR" sz="2400" dirty="0"/>
              <a:t>Délégué Région PACA Syntec Numérique</a:t>
            </a:r>
            <a:br>
              <a:rPr lang="fr-FR" sz="2400" dirty="0"/>
            </a:br>
            <a:endParaRPr lang="fr-FR" sz="2400" dirty="0"/>
          </a:p>
        </p:txBody>
      </p:sp>
      <p:pic>
        <p:nvPicPr>
          <p:cNvPr id="18" name="Image 17" descr="Sans titre.png">
            <a:extLst>
              <a:ext uri="{FF2B5EF4-FFF2-40B4-BE49-F238E27FC236}">
                <a16:creationId xmlns:a16="http://schemas.microsoft.com/office/drawing/2014/main" id="{6AD4C121-FE68-47CD-9A88-20D9BA5008D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511800" cy="22500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1370</TotalTime>
  <Words>17</Words>
  <Application>Microsoft Office PowerPoint</Application>
  <PresentationFormat>Personnalisé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Dosis Regular</vt:lpstr>
      <vt:lpstr>Lato</vt:lpstr>
      <vt:lpstr>Office Theme</vt:lpstr>
      <vt:lpstr>Olivier Cazzulo  Administrateur Medinsoft &amp; AMFT Délégué Région PACA Syntec Numérique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TECH</dc:title>
  <dc:creator>olivier cazzulo</dc:creator>
  <cp:lastModifiedBy>olivier cazzulo</cp:lastModifiedBy>
  <cp:revision>81</cp:revision>
  <dcterms:created xsi:type="dcterms:W3CDTF">2017-03-09T18:14:15Z</dcterms:created>
  <dcterms:modified xsi:type="dcterms:W3CDTF">2018-05-13T20:53:45Z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2017-03-09T00:00:00Z</vt:filetime>
  </property>
</Properties>
</file>